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notesMasterIdLst>
    <p:notesMasterId r:id="rId10"/>
  </p:notesMasterIdLst>
  <p:sldIdLst>
    <p:sldId id="256" r:id="rId2"/>
    <p:sldId id="410" r:id="rId3"/>
    <p:sldId id="345" r:id="rId4"/>
    <p:sldId id="360" r:id="rId5"/>
    <p:sldId id="361" r:id="rId6"/>
    <p:sldId id="411" r:id="rId7"/>
    <p:sldId id="272" r:id="rId8"/>
    <p:sldId id="376" r:id="rId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Open Sans"/>
        <a:ea typeface="Open Sans"/>
        <a:cs typeface="Open Sans"/>
        <a:sym typeface="Open Sans"/>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Open Sans"/>
        <a:ea typeface="Open Sans"/>
        <a:cs typeface="Open Sans"/>
        <a:sym typeface="Open Sans"/>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Open Sans"/>
        <a:ea typeface="Open Sans"/>
        <a:cs typeface="Open Sans"/>
        <a:sym typeface="Open Sans"/>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Open Sans"/>
        <a:ea typeface="Open Sans"/>
        <a:cs typeface="Open Sans"/>
        <a:sym typeface="Open Sans"/>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Open Sans"/>
        <a:ea typeface="Open Sans"/>
        <a:cs typeface="Open Sans"/>
        <a:sym typeface="Open Sans"/>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Open Sans"/>
        <a:ea typeface="Open Sans"/>
        <a:cs typeface="Open Sans"/>
        <a:sym typeface="Open Sans"/>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Open Sans"/>
        <a:ea typeface="Open Sans"/>
        <a:cs typeface="Open Sans"/>
        <a:sym typeface="Open Sans"/>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Open Sans"/>
        <a:ea typeface="Open Sans"/>
        <a:cs typeface="Open Sans"/>
        <a:sym typeface="Open Sans"/>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93A60"/>
    <a:srgbClr val="005493"/>
    <a:srgbClr val="009578"/>
    <a:srgbClr val="33291F"/>
    <a:srgbClr val="1C180F"/>
    <a:srgbClr val="3FAA93"/>
    <a:srgbClr val="139F84"/>
    <a:srgbClr val="0E9478"/>
    <a:srgbClr val="009193"/>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44F431-7457-4B6F-98D0-E0E8EF04BCF5}" v="1" dt="2024-06-22T11:18:51.08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50000" autoAdjust="0"/>
  </p:normalViewPr>
  <p:slideViewPr>
    <p:cSldViewPr snapToGrid="0" snapToObjects="1">
      <p:cViewPr varScale="1">
        <p:scale>
          <a:sx n="11" d="100"/>
          <a:sy n="11" d="100"/>
        </p:scale>
        <p:origin x="800" y="21"/>
      </p:cViewPr>
      <p:guideLst>
        <p:guide orient="horz" pos="4320"/>
        <p:guide pos="7680"/>
      </p:guideLst>
    </p:cSldViewPr>
  </p:slideViewPr>
  <p:outlineViewPr>
    <p:cViewPr>
      <p:scale>
        <a:sx n="33" d="100"/>
        <a:sy n="33" d="100"/>
      </p:scale>
      <p:origin x="0" y="0"/>
    </p:cViewPr>
  </p:outlineViewPr>
  <p:notesTextViewPr>
    <p:cViewPr>
      <p:scale>
        <a:sx n="1" d="1"/>
        <a:sy n="1" d="1"/>
      </p:scale>
      <p:origin x="0" y="0"/>
    </p:cViewPr>
  </p:notesTextViewPr>
  <p:sorterViewPr>
    <p:cViewPr>
      <p:scale>
        <a:sx n="74" d="100"/>
        <a:sy n="74" d="100"/>
      </p:scale>
      <p:origin x="0" y="-1293"/>
    </p:cViewPr>
  </p:sorterViewPr>
  <p:notesViewPr>
    <p:cSldViewPr snapToGrid="0" snapToObjects="1">
      <p:cViewPr varScale="1">
        <p:scale>
          <a:sx n="45" d="100"/>
          <a:sy n="45" d="100"/>
        </p:scale>
        <p:origin x="2367" y="1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9" name="Shape 49"/>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50" name="Shape 5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791717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short PowerPoint is should be customized with your company logo, colors and images.  The notes provided are placeholders and should be updated to meet your needs. </a:t>
            </a:r>
          </a:p>
        </p:txBody>
      </p:sp>
    </p:spTree>
    <p:extLst>
      <p:ext uri="{BB962C8B-B14F-4D97-AF65-F5344CB8AC3E}">
        <p14:creationId xmlns:p14="http://schemas.microsoft.com/office/powerpoint/2010/main" val="1861786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Thank you for your time today.  I know you are very busy so I promise to be brief.  My name is ____________ from ____________________ home inspections.  We have been serving ______________________ for ________________.  We are pleased to be here today to quickly review our services and announce our latest game changing service offering.</a:t>
            </a:r>
          </a:p>
          <a:p>
            <a:endParaRPr lang="en-US" dirty="0"/>
          </a:p>
          <a:p>
            <a:r>
              <a:rPr lang="en-US" dirty="0"/>
              <a:t>Note you can easily replace the image of inspectors in this slide with an image of yourself or your team.</a:t>
            </a:r>
          </a:p>
        </p:txBody>
      </p:sp>
    </p:spTree>
    <p:extLst>
      <p:ext uri="{BB962C8B-B14F-4D97-AF65-F5344CB8AC3E}">
        <p14:creationId xmlns:p14="http://schemas.microsoft.com/office/powerpoint/2010/main" val="1229190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But first, we are a full service home inspection company.  We are available to meet your client’s and customer’s scheduling needs 6 days per week.  We offer easy online scheduling and are cover all the core inspection services you will need to close your next deal including:  List Services</a:t>
            </a:r>
          </a:p>
        </p:txBody>
      </p:sp>
    </p:spTree>
    <p:extLst>
      <p:ext uri="{BB962C8B-B14F-4D97-AF65-F5344CB8AC3E}">
        <p14:creationId xmlns:p14="http://schemas.microsoft.com/office/powerpoint/2010/main" val="2696478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And most importantly we are here today to introduce our newest service enhancement.  We call it the No Surprises Inspection Warranty.   The warranty provides an extra layer of protection to our service giving your home buyers added confidence in their home purchase.   The warranty covers unforeseen repair expenses that may be incurred in those first few months of home ownership.  And the reason we offer this powerful new benefit is because things happen.  Even with a comprehensive inspection, things can happen that are out of anyone’s control.  A water heater that was well within normal age limits and that was fully functional at the time of the inspection suddenly starts to leak and requires replacement.  That can be very disappointing for a new homeowner.  </a:t>
            </a:r>
            <a:r>
              <a:rPr lang="en-US" b="1" dirty="0"/>
              <a:t>With the Elite Inspection Warranty, your buyers are covered.  If they have a new mold issue or other mechanical or structural issue during the warranty period,  the plan will reimburse the homeowner for up to $2250 of eligible repair expenses and up to $1000 for roof leak repairs. (PRO Plan ONLY).  </a:t>
            </a:r>
            <a:r>
              <a:rPr lang="en-US" dirty="0"/>
              <a:t> </a:t>
            </a:r>
            <a:r>
              <a:rPr lang="en-US" u="sng" dirty="0"/>
              <a:t>With the Elite </a:t>
            </a:r>
            <a:r>
              <a:rPr lang="en-US" u="sng" dirty="0" err="1"/>
              <a:t>Inspectin</a:t>
            </a:r>
            <a:r>
              <a:rPr lang="en-US" u="sng" dirty="0"/>
              <a:t> Warranty your buyers are covered for mechanical, and structural issues on inspected elements with no deductibles up to $2000 per policy and easy online claims process. (Basic Plan comments -NO MOLD, ROOF coverage).  And we never share the client’s data to third parties!  </a:t>
            </a:r>
            <a:r>
              <a:rPr lang="en-US" dirty="0"/>
              <a:t>And there are no deductibles. </a:t>
            </a:r>
          </a:p>
        </p:txBody>
      </p:sp>
    </p:spTree>
    <p:extLst>
      <p:ext uri="{BB962C8B-B14F-4D97-AF65-F5344CB8AC3E}">
        <p14:creationId xmlns:p14="http://schemas.microsoft.com/office/powerpoint/2010/main" val="1707016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USE THIS SLIDE IF YOUR OFFICE USES THE PRO WARRANTY VERSION.  DELETE THIS SLIDE IF YOU ARE OFFERING THE BASIC PLAN</a:t>
            </a:r>
          </a:p>
          <a:p>
            <a:endParaRPr lang="en-US" dirty="0"/>
          </a:p>
          <a:p>
            <a:endParaRPr lang="en-US" dirty="0"/>
          </a:p>
          <a:p>
            <a:r>
              <a:rPr lang="en-US" dirty="0"/>
              <a:t>The Elite Inspection Warranty is now included with every one of our single family buyer inspections.  There are no age limitations on appliances.  All appliances that are inspected and in working order at the time of inspection are covered.  The plan includes coverage roof leaks up to $1000, Mold mediation, mechanical and structural repairs up to $2250.00.  And the claims process is easy and online! Claims are handled by the Elite Inspection Warranty Group who is known for 25+ years of stellar claims handling experience.</a:t>
            </a:r>
          </a:p>
          <a:p>
            <a:endParaRPr lang="en-US" dirty="0"/>
          </a:p>
          <a:p>
            <a:endParaRPr lang="en-US" dirty="0"/>
          </a:p>
        </p:txBody>
      </p:sp>
    </p:spTree>
    <p:extLst>
      <p:ext uri="{BB962C8B-B14F-4D97-AF65-F5344CB8AC3E}">
        <p14:creationId xmlns:p14="http://schemas.microsoft.com/office/powerpoint/2010/main" val="3658233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USE THIS SLIDE IF YOUR OFFICE USES THE BASIC WARRANTY VERSION.  DELETE THIS SLIDE IF YOU ARE OFFERING THE PRO PLAN.</a:t>
            </a:r>
          </a:p>
          <a:p>
            <a:endParaRPr lang="en-US" dirty="0"/>
          </a:p>
          <a:p>
            <a:endParaRPr lang="en-US" dirty="0"/>
          </a:p>
          <a:p>
            <a:r>
              <a:rPr lang="en-US" dirty="0"/>
              <a:t>The Elite Inspection Warranty (Basic Plan) is now included with every one of our home inspections. The plan covers new homeowners from 90 day of closing to 120 days after the inspection whichever comes first.  Clients will be reimbursed for eligible repair expenses with no service fees or deductibles. And the claims process is easy and online! Claims are handled by the Elite Inspection Warranty Group who is known for 25+ years of stellar claims handling experience.</a:t>
            </a:r>
          </a:p>
          <a:p>
            <a:endParaRPr lang="en-US" dirty="0"/>
          </a:p>
          <a:p>
            <a:endParaRPr lang="en-US" dirty="0"/>
          </a:p>
        </p:txBody>
      </p:sp>
    </p:spTree>
    <p:extLst>
      <p:ext uri="{BB962C8B-B14F-4D97-AF65-F5344CB8AC3E}">
        <p14:creationId xmlns:p14="http://schemas.microsoft.com/office/powerpoint/2010/main" val="3152529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powerful plan is now included with every inspection.  We believe by offering this added benefit we are able to further demonstrate our commitment to quality service.  The plan coverage is best in class compared to other inspection guarantees or warranties on the market and the claims process is fast and easy.  The warranty gives your referral of our service added credibility and demonstrates you want the best for your customers and clients and best of all, the plan addresses potential issues that may arise in those important first few months of homeownership.</a:t>
            </a:r>
          </a:p>
        </p:txBody>
      </p:sp>
    </p:spTree>
    <p:extLst>
      <p:ext uri="{BB962C8B-B14F-4D97-AF65-F5344CB8AC3E}">
        <p14:creationId xmlns:p14="http://schemas.microsoft.com/office/powerpoint/2010/main" val="1522293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know selling homes can be hard.  Navigating a home purchase is also hard.  Our goal is to be one step in the process that is easy!</a:t>
            </a:r>
          </a:p>
        </p:txBody>
      </p:sp>
    </p:spTree>
    <p:extLst>
      <p:ext uri="{BB962C8B-B14F-4D97-AF65-F5344CB8AC3E}">
        <p14:creationId xmlns:p14="http://schemas.microsoft.com/office/powerpoint/2010/main" val="1909604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037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4"/>
            <a:ext cx="21031200" cy="1493964"/>
          </a:xfrm>
        </p:spPr>
        <p:txBody>
          <a:bodyPr/>
          <a:lstStyle>
            <a:lvl1pPr>
              <a:defRPr sz="7200" b="1" cap="small" baseline="0">
                <a:solidFill>
                  <a:schemeClr val="tx1"/>
                </a:solidFill>
                <a:latin typeface="Frutiger LT Std 45 Light" panose="020B0402020204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1676400" y="2388973"/>
            <a:ext cx="21031200" cy="9964954"/>
          </a:xfrm>
        </p:spPr>
        <p:txBody>
          <a:bodyPr>
            <a:normAutofit/>
          </a:bodyPr>
          <a:lstStyle>
            <a:lvl1pPr>
              <a:defRPr sz="4800" b="1">
                <a:solidFill>
                  <a:schemeClr val="tx1"/>
                </a:solidFill>
                <a:latin typeface="Frutiger LT Std 45 Light" panose="020B0402020204020204" pitchFamily="34" charset="0"/>
              </a:defRPr>
            </a:lvl1pPr>
            <a:lvl2pPr>
              <a:defRPr sz="4800" b="1">
                <a:solidFill>
                  <a:schemeClr val="tx1"/>
                </a:solidFill>
                <a:latin typeface="Frutiger LT Std 45 Light" panose="020B0402020204020204" pitchFamily="34" charset="0"/>
              </a:defRPr>
            </a:lvl2pPr>
            <a:lvl3pPr>
              <a:defRPr sz="4800" b="1">
                <a:solidFill>
                  <a:schemeClr val="tx1"/>
                </a:solidFill>
                <a:latin typeface="Frutiger LT Std 45 Light" panose="020B0402020204020204" pitchFamily="34" charset="0"/>
              </a:defRPr>
            </a:lvl3pPr>
            <a:lvl4pPr>
              <a:defRPr sz="4800" b="1">
                <a:solidFill>
                  <a:schemeClr val="tx1"/>
                </a:solidFill>
                <a:latin typeface="Frutiger LT Std 45 Light" panose="020B0402020204020204" pitchFamily="34" charset="0"/>
              </a:defRPr>
            </a:lvl4pPr>
            <a:lvl5pPr>
              <a:defRPr sz="4800" b="1">
                <a:solidFill>
                  <a:schemeClr val="tx1"/>
                </a:solidFill>
                <a:latin typeface="Frutiger LT Std 45 Light" panose="020B0402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a:t>
            </a:r>
            <a:fld id="{498A0E81-6DBC-43D9-B66B-104FF9A56132}" type="slidenum">
              <a:rPr lang="en-US" smtClean="0"/>
              <a:t>‹#›</a:t>
            </a:fld>
            <a:r>
              <a:rPr lang="en-US" dirty="0"/>
              <a:t>el</a:t>
            </a:r>
          </a:p>
        </p:txBody>
      </p:sp>
      <p:sp>
        <p:nvSpPr>
          <p:cNvPr id="5" name="TextBox 4"/>
          <p:cNvSpPr txBox="1"/>
          <p:nvPr userDrawn="1"/>
        </p:nvSpPr>
        <p:spPr>
          <a:xfrm>
            <a:off x="22707598" y="11500022"/>
            <a:ext cx="2071816" cy="369332"/>
          </a:xfrm>
          <a:prstGeom prst="rect">
            <a:avLst/>
          </a:prstGeom>
          <a:noFill/>
        </p:spPr>
        <p:txBody>
          <a:bodyPr wrap="square" rtlCol="0">
            <a:spAutoFit/>
          </a:bodyPr>
          <a:lstStyle/>
          <a:p>
            <a:r>
              <a:rPr lang="en-US" sz="1800" dirty="0">
                <a:latin typeface="Frutiger LT Std 45 Light" panose="020B0402020204020204" pitchFamily="34" charset="0"/>
              </a:rPr>
              <a:t>Slide:   </a:t>
            </a:r>
            <a:fld id="{4C953A71-410E-4B04-B9A3-A2081B4F22E0}" type="slidenum">
              <a:rPr lang="en-US" sz="1800" smtClean="0">
                <a:latin typeface="Frutiger LT Std 45 Light" panose="020B0402020204020204" pitchFamily="34" charset="0"/>
              </a:rPr>
              <a:t>‹#›</a:t>
            </a:fld>
            <a:endParaRPr lang="en-US" sz="1800" dirty="0">
              <a:latin typeface="Frutiger LT Std 45 Light" panose="020B0402020204020204" pitchFamily="34" charset="0"/>
            </a:endParaRPr>
          </a:p>
        </p:txBody>
      </p:sp>
    </p:spTree>
    <p:extLst>
      <p:ext uri="{BB962C8B-B14F-4D97-AF65-F5344CB8AC3E}">
        <p14:creationId xmlns:p14="http://schemas.microsoft.com/office/powerpoint/2010/main" val="1720047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hape 84"/>
          <p:cNvSpPr/>
          <p:nvPr userDrawn="1"/>
        </p:nvSpPr>
        <p:spPr>
          <a:xfrm>
            <a:off x="1489477" y="2347403"/>
            <a:ext cx="9224546" cy="2"/>
          </a:xfrm>
          <a:prstGeom prst="line">
            <a:avLst/>
          </a:prstGeom>
          <a:ln w="38100">
            <a:solidFill>
              <a:srgbClr val="EEEFF3"/>
            </a:solidFill>
            <a:miter lim="400000"/>
          </a:ln>
        </p:spPr>
        <p:txBody>
          <a:bodyPr lIns="50800" tIns="50800" rIns="50800" bIns="50800" anchor="ctr"/>
          <a:lstStyle/>
          <a:p>
            <a:pPr algn="ctr" defTabSz="825500" eaLnBrk="1" fontAlgn="auto">
              <a:spcBef>
                <a:spcPts val="0"/>
              </a:spcBef>
              <a:spcAft>
                <a:spcPts val="0"/>
              </a:spcAft>
              <a:defRPr sz="3200">
                <a:latin typeface="Helvetica Light"/>
                <a:ea typeface="Helvetica Light"/>
                <a:cs typeface="Helvetica Light"/>
                <a:sym typeface="Helvetica Light"/>
              </a:defRPr>
            </a:pPr>
            <a:endParaRPr sz="3200" kern="0" dirty="0">
              <a:solidFill>
                <a:srgbClr val="000000"/>
              </a:solidFill>
              <a:latin typeface="Helvetica Light"/>
              <a:sym typeface="Helvetica Light"/>
            </a:endParaRPr>
          </a:p>
        </p:txBody>
      </p:sp>
    </p:spTree>
    <p:extLst>
      <p:ext uri="{BB962C8B-B14F-4D97-AF65-F5344CB8AC3E}">
        <p14:creationId xmlns:p14="http://schemas.microsoft.com/office/powerpoint/2010/main" val="2001387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bg>
      <p:bgPr>
        <a:solidFill>
          <a:srgbClr val="FFFFFF"/>
        </a:solidFill>
        <a:effectLst/>
      </p:bgPr>
    </p:bg>
    <p:spTree>
      <p:nvGrpSpPr>
        <p:cNvPr id="1" name=""/>
        <p:cNvGrpSpPr/>
        <p:nvPr/>
      </p:nvGrpSpPr>
      <p:grpSpPr>
        <a:xfrm>
          <a:off x="0" y="0"/>
          <a:ext cx="0" cy="0"/>
          <a:chOff x="0" y="0"/>
          <a:chExt cx="0" cy="0"/>
        </a:xfrm>
      </p:grpSpPr>
      <p:sp>
        <p:nvSpPr>
          <p:cNvPr id="4" name="Decagon 3"/>
          <p:cNvSpPr/>
          <p:nvPr userDrawn="1"/>
        </p:nvSpPr>
        <p:spPr>
          <a:xfrm>
            <a:off x="13450956" y="6380402"/>
            <a:ext cx="18014400" cy="957580"/>
          </a:xfrm>
          <a:prstGeom prst="decagon">
            <a:avLst/>
          </a:prstGeom>
          <a:solidFill>
            <a:srgbClr val="111215"/>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sp>
        <p:nvSpPr>
          <p:cNvPr id="6" name="Picture Placeholder 5"/>
          <p:cNvSpPr>
            <a:spLocks noGrp="1"/>
          </p:cNvSpPr>
          <p:nvPr>
            <p:ph type="pic" sz="quarter" idx="10"/>
          </p:nvPr>
        </p:nvSpPr>
        <p:spPr>
          <a:xfrm>
            <a:off x="13361671" y="-1419008"/>
            <a:ext cx="18103686" cy="16556400"/>
          </a:xfrm>
          <a:prstGeom prst="decagon">
            <a:avLst/>
          </a:prstGeom>
        </p:spPr>
        <p:txBody>
          <a:bodyPr/>
          <a:lstStyle/>
          <a:p>
            <a:endParaRPr lang="en-US" dirty="0"/>
          </a:p>
        </p:txBody>
      </p:sp>
      <p:sp>
        <p:nvSpPr>
          <p:cNvPr id="5" name="Shape 84"/>
          <p:cNvSpPr/>
          <p:nvPr userDrawn="1"/>
        </p:nvSpPr>
        <p:spPr>
          <a:xfrm>
            <a:off x="1489477" y="2347403"/>
            <a:ext cx="9224546" cy="2"/>
          </a:xfrm>
          <a:prstGeom prst="line">
            <a:avLst/>
          </a:prstGeom>
          <a:ln w="38100">
            <a:solidFill>
              <a:srgbClr val="EEEFF3"/>
            </a:solidFill>
            <a:miter lim="400000"/>
          </a:ln>
        </p:spPr>
        <p:txBody>
          <a:bodyPr lIns="50800" tIns="50800" rIns="50800" bIns="50800" anchor="ctr"/>
          <a:lstStyle/>
          <a:p>
            <a:pPr algn="ctr" defTabSz="825500" eaLnBrk="1" fontAlgn="auto">
              <a:spcBef>
                <a:spcPts val="0"/>
              </a:spcBef>
              <a:spcAft>
                <a:spcPts val="0"/>
              </a:spcAft>
              <a:defRPr sz="3200">
                <a:latin typeface="Helvetica Light"/>
                <a:ea typeface="Helvetica Light"/>
                <a:cs typeface="Helvetica Light"/>
                <a:sym typeface="Helvetica Light"/>
              </a:defRPr>
            </a:pPr>
            <a:endParaRPr sz="3200" kern="0" dirty="0">
              <a:solidFill>
                <a:srgbClr val="000000"/>
              </a:solidFill>
              <a:latin typeface="Helvetica Light"/>
              <a:sym typeface="Helvetica Light"/>
            </a:endParaRPr>
          </a:p>
        </p:txBody>
      </p:sp>
    </p:spTree>
    <p:extLst>
      <p:ext uri="{BB962C8B-B14F-4D97-AF65-F5344CB8AC3E}">
        <p14:creationId xmlns:p14="http://schemas.microsoft.com/office/powerpoint/2010/main" val="387979539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27168" y="216656"/>
            <a:ext cx="21945600" cy="2286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8000" dirty="0">
                <a:latin typeface="Frutiger LT Std 45 Light" panose="020B0402020204020204" pitchFamily="34" charset="0"/>
              </a:defRPr>
            </a:lvl1pPr>
          </a:lstStyle>
          <a:p>
            <a:pPr lvl="0"/>
            <a:r>
              <a:rPr lang="en-US" dirty="0"/>
              <a:t>Click to edit Master title style</a:t>
            </a:r>
          </a:p>
        </p:txBody>
      </p:sp>
      <p:sp>
        <p:nvSpPr>
          <p:cNvPr id="3" name="Content Placeholder 2"/>
          <p:cNvSpPr>
            <a:spLocks noGrp="1"/>
          </p:cNvSpPr>
          <p:nvPr>
            <p:ph idx="1"/>
          </p:nvPr>
        </p:nvSpPr>
        <p:spPr>
          <a:xfrm>
            <a:off x="1227168" y="2819034"/>
            <a:ext cx="21945600" cy="8451444"/>
          </a:xfrm>
        </p:spPr>
        <p:txBody>
          <a:bodyPr/>
          <a:lstStyle>
            <a:lvl1pPr>
              <a:defRPr>
                <a:solidFill>
                  <a:schemeClr val="tx1">
                    <a:lumMod val="65000"/>
                    <a:lumOff val="35000"/>
                  </a:schemeClr>
                </a:solidFill>
              </a:defRPr>
            </a:lvl1pPr>
            <a:lvl2pPr marL="1114426" indent="-428626">
              <a:buFont typeface="Courier New" panose="02070309020205020404" pitchFamily="49" charset="0"/>
              <a:buChar char="o"/>
              <a:defRPr>
                <a:solidFill>
                  <a:schemeClr val="tx1">
                    <a:lumMod val="65000"/>
                    <a:lumOff val="35000"/>
                  </a:schemeClr>
                </a:solidFill>
              </a:defRPr>
            </a:lvl2pPr>
            <a:lvl3pPr marL="1714500" indent="-342900">
              <a:buFont typeface="Wingdings" panose="05000000000000000000" pitchFamily="2" charset="2"/>
              <a:buChar cha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FDCAD950-0F4C-444D-A519-832C177ABB0A}"/>
              </a:ext>
            </a:extLst>
          </p:cNvPr>
          <p:cNvSpPr/>
          <p:nvPr userDrawn="1"/>
        </p:nvSpPr>
        <p:spPr>
          <a:xfrm>
            <a:off x="0" y="11722740"/>
            <a:ext cx="24384000" cy="199326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5462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asic (2)">
    <p:bg>
      <p:bgPr>
        <a:solidFill>
          <a:srgbClr val="FFFFFF"/>
        </a:solidFill>
        <a:effectLst/>
      </p:bgPr>
    </p:bg>
    <p:spTree>
      <p:nvGrpSpPr>
        <p:cNvPr id="1" name=""/>
        <p:cNvGrpSpPr/>
        <p:nvPr/>
      </p:nvGrpSpPr>
      <p:grpSpPr>
        <a:xfrm>
          <a:off x="0" y="0"/>
          <a:ext cx="0" cy="0"/>
          <a:chOff x="0" y="0"/>
          <a:chExt cx="0" cy="0"/>
        </a:xfrm>
      </p:grpSpPr>
      <p:sp>
        <p:nvSpPr>
          <p:cNvPr id="28" name="Shape 28"/>
          <p:cNvSpPr>
            <a:spLocks noGrp="1"/>
          </p:cNvSpPr>
          <p:nvPr>
            <p:ph type="title"/>
          </p:nvPr>
        </p:nvSpPr>
        <p:spPr>
          <a:xfrm>
            <a:off x="1354150" y="413784"/>
            <a:ext cx="17665364" cy="1702776"/>
          </a:xfrm>
          <a:prstGeom prst="rect">
            <a:avLst/>
          </a:prstGeom>
        </p:spPr>
        <p:txBody>
          <a:bodyPr anchor="ctr"/>
          <a:lstStyle>
            <a:lvl1pPr algn="l">
              <a:defRPr>
                <a:solidFill>
                  <a:srgbClr val="5D5D5E"/>
                </a:solidFill>
                <a:latin typeface="+mn-lt"/>
                <a:ea typeface="+mn-ea"/>
                <a:cs typeface="+mn-cs"/>
                <a:sym typeface="Open Sans Semibold"/>
              </a:defRPr>
            </a:lvl1pPr>
          </a:lstStyle>
          <a:p>
            <a:r>
              <a:t>Title Text</a:t>
            </a:r>
          </a:p>
        </p:txBody>
      </p:sp>
      <p:sp>
        <p:nvSpPr>
          <p:cNvPr id="4" name="Shape 84"/>
          <p:cNvSpPr/>
          <p:nvPr userDrawn="1"/>
        </p:nvSpPr>
        <p:spPr>
          <a:xfrm>
            <a:off x="1489477" y="2347403"/>
            <a:ext cx="9224546" cy="2"/>
          </a:xfrm>
          <a:prstGeom prst="line">
            <a:avLst/>
          </a:prstGeom>
          <a:ln w="38100">
            <a:solidFill>
              <a:srgbClr val="EEEFF3"/>
            </a:solidFill>
            <a:miter lim="400000"/>
          </a:ln>
        </p:spPr>
        <p:txBody>
          <a:bodyPr lIns="50800" tIns="50800" rIns="50800" bIns="50800" anchor="ctr"/>
          <a:lstStyle/>
          <a:p>
            <a:pPr algn="ctr" defTabSz="825500" eaLnBrk="1" fontAlgn="auto">
              <a:spcBef>
                <a:spcPts val="0"/>
              </a:spcBef>
              <a:spcAft>
                <a:spcPts val="0"/>
              </a:spcAft>
              <a:defRPr sz="3200">
                <a:latin typeface="Helvetica Light"/>
                <a:ea typeface="Helvetica Light"/>
                <a:cs typeface="Helvetica Light"/>
                <a:sym typeface="Helvetica Light"/>
              </a:defRPr>
            </a:pPr>
            <a:endParaRPr sz="3200" kern="0" dirty="0">
              <a:solidFill>
                <a:srgbClr val="000000"/>
              </a:solidFill>
              <a:latin typeface="Helvetica Light"/>
              <a:sym typeface="Helvetica Light"/>
            </a:endParaRPr>
          </a:p>
        </p:txBody>
      </p:sp>
      <p:sp>
        <p:nvSpPr>
          <p:cNvPr id="2" name="Rectangle 1">
            <a:extLst>
              <a:ext uri="{FF2B5EF4-FFF2-40B4-BE49-F238E27FC236}">
                <a16:creationId xmlns:a16="http://schemas.microsoft.com/office/drawing/2014/main" id="{151B3D31-3C88-4562-9186-4563C2B94771}"/>
              </a:ext>
            </a:extLst>
          </p:cNvPr>
          <p:cNvSpPr/>
          <p:nvPr userDrawn="1"/>
        </p:nvSpPr>
        <p:spPr>
          <a:xfrm>
            <a:off x="16090232" y="10635916"/>
            <a:ext cx="8085221" cy="266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dirty="0"/>
          </a:p>
        </p:txBody>
      </p:sp>
    </p:spTree>
    <p:extLst>
      <p:ext uri="{BB962C8B-B14F-4D97-AF65-F5344CB8AC3E}">
        <p14:creationId xmlns:p14="http://schemas.microsoft.com/office/powerpoint/2010/main" val="347584364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asic (2)">
    <p:bg>
      <p:bgPr>
        <a:solidFill>
          <a:srgbClr val="FFFFFF"/>
        </a:solidFill>
        <a:effectLst/>
      </p:bgPr>
    </p:bg>
    <p:spTree>
      <p:nvGrpSpPr>
        <p:cNvPr id="1" name=""/>
        <p:cNvGrpSpPr/>
        <p:nvPr/>
      </p:nvGrpSpPr>
      <p:grpSpPr>
        <a:xfrm>
          <a:off x="0" y="0"/>
          <a:ext cx="0" cy="0"/>
          <a:chOff x="0" y="0"/>
          <a:chExt cx="0" cy="0"/>
        </a:xfrm>
      </p:grpSpPr>
      <p:sp>
        <p:nvSpPr>
          <p:cNvPr id="28" name="Shape 28"/>
          <p:cNvSpPr>
            <a:spLocks noGrp="1"/>
          </p:cNvSpPr>
          <p:nvPr>
            <p:ph type="title"/>
          </p:nvPr>
        </p:nvSpPr>
        <p:spPr>
          <a:xfrm>
            <a:off x="1354150" y="413784"/>
            <a:ext cx="17665364" cy="1702776"/>
          </a:xfrm>
          <a:prstGeom prst="rect">
            <a:avLst/>
          </a:prstGeom>
        </p:spPr>
        <p:txBody>
          <a:bodyPr anchor="ctr"/>
          <a:lstStyle>
            <a:lvl1pPr algn="l">
              <a:defRPr>
                <a:solidFill>
                  <a:srgbClr val="5D5D5E"/>
                </a:solidFill>
                <a:latin typeface="+mn-lt"/>
                <a:ea typeface="+mn-ea"/>
                <a:cs typeface="+mn-cs"/>
                <a:sym typeface="Open Sans Semibold"/>
              </a:defRPr>
            </a:lvl1pPr>
          </a:lstStyle>
          <a:p>
            <a:r>
              <a:t>Title Text</a:t>
            </a:r>
          </a:p>
        </p:txBody>
      </p:sp>
      <p:sp>
        <p:nvSpPr>
          <p:cNvPr id="4" name="Shape 234"/>
          <p:cNvSpPr/>
          <p:nvPr userDrawn="1"/>
        </p:nvSpPr>
        <p:spPr>
          <a:xfrm>
            <a:off x="-23266" y="2423490"/>
            <a:ext cx="24430532" cy="9501788"/>
          </a:xfrm>
          <a:prstGeom prst="rect">
            <a:avLst/>
          </a:prstGeom>
          <a:solidFill>
            <a:srgbClr val="212223"/>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i="0" u="none" strike="noStrike" kern="0" cap="none" spc="0" normalizeH="0" baseline="0" noProof="0" dirty="0">
              <a:ln>
                <a:noFill/>
              </a:ln>
              <a:solidFill>
                <a:srgbClr val="FFFFFF"/>
              </a:solidFill>
              <a:effectLst/>
              <a:uLnTx/>
              <a:uFillTx/>
              <a:latin typeface="Open Sans"/>
              <a:sym typeface="Open Sans"/>
            </a:endParaRPr>
          </a:p>
        </p:txBody>
      </p:sp>
      <p:sp>
        <p:nvSpPr>
          <p:cNvPr id="7" name="Picture Placeholder 6"/>
          <p:cNvSpPr>
            <a:spLocks noGrp="1"/>
          </p:cNvSpPr>
          <p:nvPr>
            <p:ph type="pic" sz="quarter" idx="10"/>
          </p:nvPr>
        </p:nvSpPr>
        <p:spPr>
          <a:xfrm>
            <a:off x="-23813" y="2424112"/>
            <a:ext cx="24431626" cy="9499600"/>
          </a:xfrm>
        </p:spPr>
        <p:txBody>
          <a:bodyPr/>
          <a:lstStyle/>
          <a:p>
            <a:endParaRPr lang="en-US" dirty="0"/>
          </a:p>
        </p:txBody>
      </p:sp>
      <p:sp>
        <p:nvSpPr>
          <p:cNvPr id="2" name="Rectangle 1">
            <a:extLst>
              <a:ext uri="{FF2B5EF4-FFF2-40B4-BE49-F238E27FC236}">
                <a16:creationId xmlns:a16="http://schemas.microsoft.com/office/drawing/2014/main" id="{E8BB5BD2-0208-46B1-8368-88B27B230565}"/>
              </a:ext>
            </a:extLst>
          </p:cNvPr>
          <p:cNvSpPr/>
          <p:nvPr userDrawn="1"/>
        </p:nvSpPr>
        <p:spPr>
          <a:xfrm>
            <a:off x="17678400" y="11923712"/>
            <a:ext cx="6882063" cy="1792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dirty="0"/>
          </a:p>
        </p:txBody>
      </p:sp>
    </p:spTree>
    <p:extLst>
      <p:ext uri="{BB962C8B-B14F-4D97-AF65-F5344CB8AC3E}">
        <p14:creationId xmlns:p14="http://schemas.microsoft.com/office/powerpoint/2010/main" val="312583857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Placeholder (1)">
    <p:spTree>
      <p:nvGrpSpPr>
        <p:cNvPr id="1" name=""/>
        <p:cNvGrpSpPr/>
        <p:nvPr/>
      </p:nvGrpSpPr>
      <p:grpSpPr>
        <a:xfrm>
          <a:off x="0" y="0"/>
          <a:ext cx="0" cy="0"/>
          <a:chOff x="0" y="0"/>
          <a:chExt cx="0" cy="0"/>
        </a:xfrm>
      </p:grpSpPr>
      <p:sp>
        <p:nvSpPr>
          <p:cNvPr id="11" name="Shape 11"/>
          <p:cNvSpPr>
            <a:spLocks noGrp="1"/>
          </p:cNvSpPr>
          <p:nvPr>
            <p:ph type="pic" idx="13"/>
          </p:nvPr>
        </p:nvSpPr>
        <p:spPr>
          <a:xfrm>
            <a:off x="0" y="0"/>
            <a:ext cx="24384000" cy="13716000"/>
          </a:xfrm>
          <a:prstGeom prst="rect">
            <a:avLst/>
          </a:prstGeom>
        </p:spPr>
        <p:txBody>
          <a:bodyPr lIns="91439" tIns="45719" rIns="91439" bIns="45719">
            <a:noAutofit/>
          </a:bodyPr>
          <a:lstStyle/>
          <a:p>
            <a:endParaRPr dirty="0"/>
          </a:p>
        </p:txBody>
      </p:sp>
    </p:spTree>
    <p:extLst>
      <p:ext uri="{BB962C8B-B14F-4D97-AF65-F5344CB8AC3E}">
        <p14:creationId xmlns:p14="http://schemas.microsoft.com/office/powerpoint/2010/main" val="29382302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Dar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84000" cy="13716000"/>
          </a:xfrm>
        </p:spPr>
        <p:txBody>
          <a:bodyPr/>
          <a:lstStyle/>
          <a:p>
            <a:endParaRPr lang="en-US" dirty="0"/>
          </a:p>
        </p:txBody>
      </p:sp>
      <p:sp>
        <p:nvSpPr>
          <p:cNvPr id="10" name="Shape 39"/>
          <p:cNvSpPr/>
          <p:nvPr userDrawn="1"/>
        </p:nvSpPr>
        <p:spPr>
          <a:xfrm>
            <a:off x="7344002" y="1260015"/>
            <a:ext cx="9694800" cy="111924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F1010"/>
          </a:solidFill>
          <a:ln w="12700">
            <a:miter lim="400000"/>
          </a:ln>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dirty="0"/>
          </a:p>
        </p:txBody>
      </p:sp>
      <p:sp>
        <p:nvSpPr>
          <p:cNvPr id="11" name="Picture Placeholder 10"/>
          <p:cNvSpPr>
            <a:spLocks noGrp="1"/>
          </p:cNvSpPr>
          <p:nvPr>
            <p:ph type="pic" sz="quarter" idx="11"/>
          </p:nvPr>
        </p:nvSpPr>
        <p:spPr>
          <a:xfrm>
            <a:off x="7344600" y="1260015"/>
            <a:ext cx="9694800" cy="11192400"/>
          </a:xfrm>
          <a:custGeom>
            <a:avLst/>
            <a:gdLst>
              <a:gd name="connsiteX0" fmla="*/ 0 w 4351338"/>
              <a:gd name="connsiteY0" fmla="*/ 2463800 h 4927600"/>
              <a:gd name="connsiteX1" fmla="*/ 1087835 w 4351338"/>
              <a:gd name="connsiteY1" fmla="*/ 1 h 4927600"/>
              <a:gd name="connsiteX2" fmla="*/ 3263504 w 4351338"/>
              <a:gd name="connsiteY2" fmla="*/ 1 h 4927600"/>
              <a:gd name="connsiteX3" fmla="*/ 4351338 w 4351338"/>
              <a:gd name="connsiteY3" fmla="*/ 2463800 h 4927600"/>
              <a:gd name="connsiteX4" fmla="*/ 3263504 w 4351338"/>
              <a:gd name="connsiteY4" fmla="*/ 4927599 h 4927600"/>
              <a:gd name="connsiteX5" fmla="*/ 1087835 w 4351338"/>
              <a:gd name="connsiteY5" fmla="*/ 4927599 h 4927600"/>
              <a:gd name="connsiteX6" fmla="*/ 0 w 4351338"/>
              <a:gd name="connsiteY6" fmla="*/ 2463800 h 4927600"/>
              <a:gd name="connsiteX0" fmla="*/ 0 w 4351338"/>
              <a:gd name="connsiteY0" fmla="*/ 2475830 h 4939629"/>
              <a:gd name="connsiteX1" fmla="*/ 2122551 w 4351338"/>
              <a:gd name="connsiteY1" fmla="*/ 0 h 4939629"/>
              <a:gd name="connsiteX2" fmla="*/ 3263504 w 4351338"/>
              <a:gd name="connsiteY2" fmla="*/ 12031 h 4939629"/>
              <a:gd name="connsiteX3" fmla="*/ 4351338 w 4351338"/>
              <a:gd name="connsiteY3" fmla="*/ 2475830 h 4939629"/>
              <a:gd name="connsiteX4" fmla="*/ 3263504 w 4351338"/>
              <a:gd name="connsiteY4" fmla="*/ 4939629 h 4939629"/>
              <a:gd name="connsiteX5" fmla="*/ 1087835 w 4351338"/>
              <a:gd name="connsiteY5" fmla="*/ 4939629 h 4939629"/>
              <a:gd name="connsiteX6" fmla="*/ 0 w 4351338"/>
              <a:gd name="connsiteY6" fmla="*/ 2475830 h 4939629"/>
              <a:gd name="connsiteX0" fmla="*/ 0 w 4291180"/>
              <a:gd name="connsiteY0" fmla="*/ 2475830 h 4939629"/>
              <a:gd name="connsiteX1" fmla="*/ 2122551 w 4291180"/>
              <a:gd name="connsiteY1" fmla="*/ 0 h 4939629"/>
              <a:gd name="connsiteX2" fmla="*/ 3263504 w 4291180"/>
              <a:gd name="connsiteY2" fmla="*/ 12031 h 4939629"/>
              <a:gd name="connsiteX3" fmla="*/ 4291180 w 4291180"/>
              <a:gd name="connsiteY3" fmla="*/ 1236577 h 4939629"/>
              <a:gd name="connsiteX4" fmla="*/ 3263504 w 4291180"/>
              <a:gd name="connsiteY4" fmla="*/ 4939629 h 4939629"/>
              <a:gd name="connsiteX5" fmla="*/ 1087835 w 4291180"/>
              <a:gd name="connsiteY5" fmla="*/ 4939629 h 4939629"/>
              <a:gd name="connsiteX6" fmla="*/ 0 w 4291180"/>
              <a:gd name="connsiteY6" fmla="*/ 2475830 h 4939629"/>
              <a:gd name="connsiteX0" fmla="*/ 0 w 4243053"/>
              <a:gd name="connsiteY0" fmla="*/ 1236578 h 4939629"/>
              <a:gd name="connsiteX1" fmla="*/ 2074424 w 4243053"/>
              <a:gd name="connsiteY1" fmla="*/ 0 h 4939629"/>
              <a:gd name="connsiteX2" fmla="*/ 3215377 w 4243053"/>
              <a:gd name="connsiteY2" fmla="*/ 12031 h 4939629"/>
              <a:gd name="connsiteX3" fmla="*/ 4243053 w 4243053"/>
              <a:gd name="connsiteY3" fmla="*/ 1236577 h 4939629"/>
              <a:gd name="connsiteX4" fmla="*/ 3215377 w 4243053"/>
              <a:gd name="connsiteY4" fmla="*/ 4939629 h 4939629"/>
              <a:gd name="connsiteX5" fmla="*/ 1039708 w 4243053"/>
              <a:gd name="connsiteY5" fmla="*/ 4939629 h 4939629"/>
              <a:gd name="connsiteX6" fmla="*/ 0 w 4243053"/>
              <a:gd name="connsiteY6" fmla="*/ 1236578 h 4939629"/>
              <a:gd name="connsiteX0" fmla="*/ 0 w 4243053"/>
              <a:gd name="connsiteY0" fmla="*/ 1236578 h 4939629"/>
              <a:gd name="connsiteX1" fmla="*/ 2074424 w 4243053"/>
              <a:gd name="connsiteY1" fmla="*/ 0 h 4939629"/>
              <a:gd name="connsiteX2" fmla="*/ 3215377 w 4243053"/>
              <a:gd name="connsiteY2" fmla="*/ 12031 h 4939629"/>
              <a:gd name="connsiteX3" fmla="*/ 4243053 w 4243053"/>
              <a:gd name="connsiteY3" fmla="*/ 1236577 h 4939629"/>
              <a:gd name="connsiteX4" fmla="*/ 3215377 w 4243053"/>
              <a:gd name="connsiteY4" fmla="*/ 4939629 h 4939629"/>
              <a:gd name="connsiteX5" fmla="*/ 4993 w 4243053"/>
              <a:gd name="connsiteY5" fmla="*/ 3712408 h 4939629"/>
              <a:gd name="connsiteX6" fmla="*/ 0 w 4243053"/>
              <a:gd name="connsiteY6" fmla="*/ 1236578 h 4939629"/>
              <a:gd name="connsiteX0" fmla="*/ 0 w 4243053"/>
              <a:gd name="connsiteY0" fmla="*/ 1236578 h 4927597"/>
              <a:gd name="connsiteX1" fmla="*/ 2074424 w 4243053"/>
              <a:gd name="connsiteY1" fmla="*/ 0 h 4927597"/>
              <a:gd name="connsiteX2" fmla="*/ 3215377 w 4243053"/>
              <a:gd name="connsiteY2" fmla="*/ 12031 h 4927597"/>
              <a:gd name="connsiteX3" fmla="*/ 4243053 w 4243053"/>
              <a:gd name="connsiteY3" fmla="*/ 1236577 h 4927597"/>
              <a:gd name="connsiteX4" fmla="*/ 2144567 w 4243053"/>
              <a:gd name="connsiteY4" fmla="*/ 4927597 h 4927597"/>
              <a:gd name="connsiteX5" fmla="*/ 4993 w 4243053"/>
              <a:gd name="connsiteY5" fmla="*/ 3712408 h 4927597"/>
              <a:gd name="connsiteX6" fmla="*/ 0 w 4243053"/>
              <a:gd name="connsiteY6" fmla="*/ 1236578 h 4927597"/>
              <a:gd name="connsiteX0" fmla="*/ 0 w 4255085"/>
              <a:gd name="connsiteY0" fmla="*/ 1236578 h 4927597"/>
              <a:gd name="connsiteX1" fmla="*/ 2074424 w 4255085"/>
              <a:gd name="connsiteY1" fmla="*/ 0 h 4927597"/>
              <a:gd name="connsiteX2" fmla="*/ 3215377 w 4255085"/>
              <a:gd name="connsiteY2" fmla="*/ 12031 h 4927597"/>
              <a:gd name="connsiteX3" fmla="*/ 4255085 w 4255085"/>
              <a:gd name="connsiteY3" fmla="*/ 3703051 h 4927597"/>
              <a:gd name="connsiteX4" fmla="*/ 2144567 w 4255085"/>
              <a:gd name="connsiteY4" fmla="*/ 4927597 h 4927597"/>
              <a:gd name="connsiteX5" fmla="*/ 4993 w 4255085"/>
              <a:gd name="connsiteY5" fmla="*/ 3712408 h 4927597"/>
              <a:gd name="connsiteX6" fmla="*/ 0 w 4255085"/>
              <a:gd name="connsiteY6" fmla="*/ 1236578 h 4927597"/>
              <a:gd name="connsiteX0" fmla="*/ 0 w 4255085"/>
              <a:gd name="connsiteY0" fmla="*/ 1236578 h 4927597"/>
              <a:gd name="connsiteX1" fmla="*/ 2074424 w 4255085"/>
              <a:gd name="connsiteY1" fmla="*/ 0 h 4927597"/>
              <a:gd name="connsiteX2" fmla="*/ 4238062 w 4255085"/>
              <a:gd name="connsiteY2" fmla="*/ 1227220 h 4927597"/>
              <a:gd name="connsiteX3" fmla="*/ 4255085 w 4255085"/>
              <a:gd name="connsiteY3" fmla="*/ 3703051 h 4927597"/>
              <a:gd name="connsiteX4" fmla="*/ 2144567 w 4255085"/>
              <a:gd name="connsiteY4" fmla="*/ 4927597 h 4927597"/>
              <a:gd name="connsiteX5" fmla="*/ 4993 w 4255085"/>
              <a:gd name="connsiteY5" fmla="*/ 3712408 h 4927597"/>
              <a:gd name="connsiteX6" fmla="*/ 0 w 4255085"/>
              <a:gd name="connsiteY6" fmla="*/ 1236578 h 4927597"/>
              <a:gd name="connsiteX0" fmla="*/ 0 w 4255085"/>
              <a:gd name="connsiteY0" fmla="*/ 1219216 h 4910235"/>
              <a:gd name="connsiteX1" fmla="*/ 2114936 w 4255085"/>
              <a:gd name="connsiteY1" fmla="*/ 0 h 4910235"/>
              <a:gd name="connsiteX2" fmla="*/ 4238062 w 4255085"/>
              <a:gd name="connsiteY2" fmla="*/ 1209858 h 4910235"/>
              <a:gd name="connsiteX3" fmla="*/ 4255085 w 4255085"/>
              <a:gd name="connsiteY3" fmla="*/ 3685689 h 4910235"/>
              <a:gd name="connsiteX4" fmla="*/ 2144567 w 4255085"/>
              <a:gd name="connsiteY4" fmla="*/ 4910235 h 4910235"/>
              <a:gd name="connsiteX5" fmla="*/ 4993 w 4255085"/>
              <a:gd name="connsiteY5" fmla="*/ 3695046 h 4910235"/>
              <a:gd name="connsiteX6" fmla="*/ 0 w 4255085"/>
              <a:gd name="connsiteY6" fmla="*/ 1219216 h 4910235"/>
              <a:gd name="connsiteX0" fmla="*/ 0 w 4261211"/>
              <a:gd name="connsiteY0" fmla="*/ 1219216 h 4910235"/>
              <a:gd name="connsiteX1" fmla="*/ 2114936 w 4261211"/>
              <a:gd name="connsiteY1" fmla="*/ 0 h 4910235"/>
              <a:gd name="connsiteX2" fmla="*/ 4261211 w 4261211"/>
              <a:gd name="connsiteY2" fmla="*/ 1221433 h 4910235"/>
              <a:gd name="connsiteX3" fmla="*/ 4255085 w 4261211"/>
              <a:gd name="connsiteY3" fmla="*/ 3685689 h 4910235"/>
              <a:gd name="connsiteX4" fmla="*/ 2144567 w 4261211"/>
              <a:gd name="connsiteY4" fmla="*/ 4910235 h 4910235"/>
              <a:gd name="connsiteX5" fmla="*/ 4993 w 4261211"/>
              <a:gd name="connsiteY5" fmla="*/ 3695046 h 4910235"/>
              <a:gd name="connsiteX6" fmla="*/ 0 w 4261211"/>
              <a:gd name="connsiteY6" fmla="*/ 1219216 h 4910235"/>
              <a:gd name="connsiteX0" fmla="*/ 0 w 4266998"/>
              <a:gd name="connsiteY0" fmla="*/ 1219216 h 4910235"/>
              <a:gd name="connsiteX1" fmla="*/ 2120723 w 4266998"/>
              <a:gd name="connsiteY1" fmla="*/ 0 h 4910235"/>
              <a:gd name="connsiteX2" fmla="*/ 4266998 w 4266998"/>
              <a:gd name="connsiteY2" fmla="*/ 1221433 h 4910235"/>
              <a:gd name="connsiteX3" fmla="*/ 4260872 w 4266998"/>
              <a:gd name="connsiteY3" fmla="*/ 3685689 h 4910235"/>
              <a:gd name="connsiteX4" fmla="*/ 2150354 w 4266998"/>
              <a:gd name="connsiteY4" fmla="*/ 4910235 h 4910235"/>
              <a:gd name="connsiteX5" fmla="*/ 10780 w 4266998"/>
              <a:gd name="connsiteY5" fmla="*/ 3695046 h 4910235"/>
              <a:gd name="connsiteX6" fmla="*/ 0 w 4266998"/>
              <a:gd name="connsiteY6" fmla="*/ 1219216 h 4910235"/>
              <a:gd name="connsiteX0" fmla="*/ 1198 w 4268196"/>
              <a:gd name="connsiteY0" fmla="*/ 1219216 h 4910235"/>
              <a:gd name="connsiteX1" fmla="*/ 2121921 w 4268196"/>
              <a:gd name="connsiteY1" fmla="*/ 0 h 4910235"/>
              <a:gd name="connsiteX2" fmla="*/ 4268196 w 4268196"/>
              <a:gd name="connsiteY2" fmla="*/ 1221433 h 4910235"/>
              <a:gd name="connsiteX3" fmla="*/ 4262070 w 4268196"/>
              <a:gd name="connsiteY3" fmla="*/ 3685689 h 4910235"/>
              <a:gd name="connsiteX4" fmla="*/ 2151552 w 4268196"/>
              <a:gd name="connsiteY4" fmla="*/ 4910235 h 4910235"/>
              <a:gd name="connsiteX5" fmla="*/ 403 w 4268196"/>
              <a:gd name="connsiteY5" fmla="*/ 3689259 h 4910235"/>
              <a:gd name="connsiteX6" fmla="*/ 1198 w 4268196"/>
              <a:gd name="connsiteY6" fmla="*/ 1219216 h 4910235"/>
              <a:gd name="connsiteX0" fmla="*/ 1198 w 4268196"/>
              <a:gd name="connsiteY0" fmla="*/ 1219216 h 4921810"/>
              <a:gd name="connsiteX1" fmla="*/ 2121921 w 4268196"/>
              <a:gd name="connsiteY1" fmla="*/ 0 h 4921810"/>
              <a:gd name="connsiteX2" fmla="*/ 4268196 w 4268196"/>
              <a:gd name="connsiteY2" fmla="*/ 1221433 h 4921810"/>
              <a:gd name="connsiteX3" fmla="*/ 4262070 w 4268196"/>
              <a:gd name="connsiteY3" fmla="*/ 3685689 h 4921810"/>
              <a:gd name="connsiteX4" fmla="*/ 2134190 w 4268196"/>
              <a:gd name="connsiteY4" fmla="*/ 4921810 h 4921810"/>
              <a:gd name="connsiteX5" fmla="*/ 403 w 4268196"/>
              <a:gd name="connsiteY5" fmla="*/ 3689259 h 4921810"/>
              <a:gd name="connsiteX6" fmla="*/ 1198 w 4268196"/>
              <a:gd name="connsiteY6" fmla="*/ 1219216 h 492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8196" h="4921810">
                <a:moveTo>
                  <a:pt x="1198" y="1219216"/>
                </a:moveTo>
                <a:lnTo>
                  <a:pt x="2121921" y="0"/>
                </a:lnTo>
                <a:lnTo>
                  <a:pt x="4268196" y="1221433"/>
                </a:lnTo>
                <a:lnTo>
                  <a:pt x="4262070" y="3685689"/>
                </a:lnTo>
                <a:lnTo>
                  <a:pt x="2134190" y="4921810"/>
                </a:lnTo>
                <a:lnTo>
                  <a:pt x="403" y="3689259"/>
                </a:lnTo>
                <a:cubicBezTo>
                  <a:pt x="-1261" y="2863982"/>
                  <a:pt x="2862" y="2044493"/>
                  <a:pt x="1198" y="1219216"/>
                </a:cubicBezTo>
                <a:close/>
              </a:path>
            </a:pathLst>
          </a:custGeom>
          <a:ln w="12700">
            <a:miter lim="400000"/>
          </a:ln>
          <a:extLst>
            <a:ext uri="{C572A759-6A51-4108-AA02-DFA0A04FC94B}">
              <ma14:wrappingTextBoxFlag xmlns:ma14="http://schemas.microsoft.com/office/mac/drawingml/2011/main" xmlns="" val="1"/>
            </a:ext>
          </a:extLst>
        </p:spPr>
        <p:txBody>
          <a:bodyPr/>
          <a:lstStyle/>
          <a:p>
            <a:endParaRPr lang="en-US" dirty="0"/>
          </a:p>
        </p:txBody>
      </p:sp>
    </p:spTree>
    <p:extLst>
      <p:ext uri="{BB962C8B-B14F-4D97-AF65-F5344CB8AC3E}">
        <p14:creationId xmlns:p14="http://schemas.microsoft.com/office/powerpoint/2010/main" val="1676179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Blank">
    <p:bg>
      <p:bgPr>
        <a:solidFill>
          <a:srgbClr val="FFFFFF"/>
        </a:solidFill>
        <a:effectLst/>
      </p:bgPr>
    </p:bg>
    <p:spTree>
      <p:nvGrpSpPr>
        <p:cNvPr id="1" name=""/>
        <p:cNvGrpSpPr/>
        <p:nvPr/>
      </p:nvGrpSpPr>
      <p:grpSpPr>
        <a:xfrm>
          <a:off x="0" y="0"/>
          <a:ext cx="0" cy="0"/>
          <a:chOff x="0" y="0"/>
          <a:chExt cx="0" cy="0"/>
        </a:xfrm>
      </p:grpSpPr>
      <p:sp>
        <p:nvSpPr>
          <p:cNvPr id="8" name="Shape 79"/>
          <p:cNvSpPr/>
          <p:nvPr userDrawn="1"/>
        </p:nvSpPr>
        <p:spPr>
          <a:xfrm>
            <a:off x="-1879726" y="-21098016"/>
            <a:ext cx="28117801" cy="281196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11215"/>
          </a:solidFill>
          <a:ln w="12700">
            <a:miter lim="400000"/>
          </a:ln>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dirty="0"/>
          </a:p>
        </p:txBody>
      </p:sp>
      <p:sp>
        <p:nvSpPr>
          <p:cNvPr id="9" name="Picture Placeholder 8"/>
          <p:cNvSpPr>
            <a:spLocks noGrp="1"/>
          </p:cNvSpPr>
          <p:nvPr>
            <p:ph type="pic" sz="quarter" idx="10"/>
          </p:nvPr>
        </p:nvSpPr>
        <p:spPr>
          <a:xfrm>
            <a:off x="-1943098" y="-21147566"/>
            <a:ext cx="28266367" cy="28234164"/>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p>
            <a:endParaRPr lang="en-US" dirty="0"/>
          </a:p>
        </p:txBody>
      </p:sp>
    </p:spTree>
    <p:extLst>
      <p:ext uri="{BB962C8B-B14F-4D97-AF65-F5344CB8AC3E}">
        <p14:creationId xmlns:p14="http://schemas.microsoft.com/office/powerpoint/2010/main" val="1788569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Blank">
    <p:bg>
      <p:bgPr>
        <a:solidFill>
          <a:srgbClr val="FFFFFF"/>
        </a:solidFill>
        <a:effectLst/>
      </p:bgPr>
    </p:bg>
    <p:spTree>
      <p:nvGrpSpPr>
        <p:cNvPr id="1" name=""/>
        <p:cNvGrpSpPr/>
        <p:nvPr/>
      </p:nvGrpSpPr>
      <p:grpSpPr>
        <a:xfrm>
          <a:off x="0" y="0"/>
          <a:ext cx="0" cy="0"/>
          <a:chOff x="0" y="0"/>
          <a:chExt cx="0" cy="0"/>
        </a:xfrm>
      </p:grpSpPr>
      <p:sp>
        <p:nvSpPr>
          <p:cNvPr id="36" name="Shape 36"/>
          <p:cNvSpPr>
            <a:spLocks noGrp="1"/>
          </p:cNvSpPr>
          <p:nvPr>
            <p:ph type="sldNum" sz="quarter" idx="2"/>
          </p:nvPr>
        </p:nvSpPr>
        <p:spPr>
          <a:xfrm>
            <a:off x="11959031" y="13081000"/>
            <a:ext cx="453238" cy="469900"/>
          </a:xfrm>
          <a:prstGeom prst="rect">
            <a:avLst/>
          </a:prstGeom>
        </p:spPr>
        <p:txBody>
          <a:bodyPr/>
          <a:lstStyle/>
          <a:p>
            <a:fld id="{86CB4B4D-7CA3-9044-876B-883B54F8677D}" type="slidenum">
              <a:rPr/>
              <a:t>‹#›</a:t>
            </a:fld>
            <a:endParaRPr dirty="0"/>
          </a:p>
        </p:txBody>
      </p:sp>
      <p:sp>
        <p:nvSpPr>
          <p:cNvPr id="3" name="Shape 97"/>
          <p:cNvSpPr/>
          <p:nvPr userDrawn="1"/>
        </p:nvSpPr>
        <p:spPr>
          <a:xfrm>
            <a:off x="1914" y="6790379"/>
            <a:ext cx="24384001" cy="6918603"/>
          </a:xfrm>
          <a:prstGeom prst="rect">
            <a:avLst/>
          </a:prstGeom>
          <a:solidFill>
            <a:srgbClr val="212223"/>
          </a:solidFill>
          <a:ln w="12700">
            <a:miter lim="400000"/>
          </a:ln>
        </p:spPr>
        <p:txBody>
          <a:bodyPr lIns="50800" tIns="50800" rIns="50800" bIns="50800" anchor="ctr"/>
          <a:lstStyle/>
          <a:p>
            <a:pPr>
              <a:defRPr sz="3200">
                <a:solidFill>
                  <a:srgbClr val="FFFFFF"/>
                </a:solidFill>
              </a:defRPr>
            </a:pPr>
            <a:endParaRPr dirty="0"/>
          </a:p>
        </p:txBody>
      </p:sp>
      <p:sp>
        <p:nvSpPr>
          <p:cNvPr id="4" name="Picture Placeholder 3"/>
          <p:cNvSpPr>
            <a:spLocks noGrp="1"/>
          </p:cNvSpPr>
          <p:nvPr>
            <p:ph type="pic" sz="quarter" idx="10"/>
          </p:nvPr>
        </p:nvSpPr>
        <p:spPr>
          <a:xfrm>
            <a:off x="0" y="6766909"/>
            <a:ext cx="24385588" cy="6976800"/>
          </a:xfrm>
        </p:spPr>
        <p:txBody>
          <a:bodyPr/>
          <a:lstStyle/>
          <a:p>
            <a:endParaRPr lang="en-US" dirty="0"/>
          </a:p>
        </p:txBody>
      </p:sp>
    </p:spTree>
    <p:extLst>
      <p:ext uri="{BB962C8B-B14F-4D97-AF65-F5344CB8AC3E}">
        <p14:creationId xmlns:p14="http://schemas.microsoft.com/office/powerpoint/2010/main" val="1780681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4"/>
          <p:cNvSpPr>
            <a:spLocks noChangeAspect="1"/>
          </p:cNvSpPr>
          <p:nvPr userDrawn="1"/>
        </p:nvSpPr>
        <p:spPr>
          <a:xfrm>
            <a:off x="1" y="3"/>
            <a:ext cx="24451734" cy="1375409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dirty="0">
              <a:latin typeface="Century Gothic"/>
            </a:endParaRPr>
          </a:p>
        </p:txBody>
      </p:sp>
      <p:sp>
        <p:nvSpPr>
          <p:cNvPr id="14" name="Subtitle 2"/>
          <p:cNvSpPr>
            <a:spLocks noGrp="1"/>
          </p:cNvSpPr>
          <p:nvPr userDrawn="1">
            <p:ph type="subTitle" idx="1" hasCustomPrompt="1"/>
          </p:nvPr>
        </p:nvSpPr>
        <p:spPr>
          <a:xfrm>
            <a:off x="7340286" y="11408825"/>
            <a:ext cx="9753600" cy="574518"/>
          </a:xfrm>
          <a:prstGeom prst="rect">
            <a:avLst/>
          </a:prstGeom>
          <a:solidFill>
            <a:schemeClr val="tx2"/>
          </a:solidFill>
        </p:spPr>
        <p:txBody>
          <a:bodyPr wrap="square" tIns="0" bIns="0" rtlCol="0" anchor="ctr">
            <a:spAutoFit/>
          </a:bodyPr>
          <a:lstStyle>
            <a:lvl1pPr marL="0" indent="0" algn="ctr">
              <a:buNone/>
              <a:defRPr lang="en-US" sz="3734" cap="all" spc="800">
                <a:solidFill>
                  <a:schemeClr val="bg1"/>
                </a:solidFill>
                <a:cs typeface="Century Gothic"/>
              </a:defRPr>
            </a:lvl1pPr>
          </a:lstStyle>
          <a:p>
            <a:pPr marL="0" lvl="0" algn="ctr"/>
            <a:r>
              <a:rPr lang="en-US"/>
              <a:t>Presented to</a:t>
            </a:r>
          </a:p>
        </p:txBody>
      </p:sp>
      <p:sp>
        <p:nvSpPr>
          <p:cNvPr id="20" name="Text Placeholder 18"/>
          <p:cNvSpPr>
            <a:spLocks noGrp="1"/>
          </p:cNvSpPr>
          <p:nvPr userDrawn="1">
            <p:ph type="body" sz="quarter" idx="10" hasCustomPrompt="1"/>
          </p:nvPr>
        </p:nvSpPr>
        <p:spPr>
          <a:xfrm>
            <a:off x="8894237" y="12160906"/>
            <a:ext cx="6595534" cy="430888"/>
          </a:xfrm>
          <a:prstGeom prst="rect">
            <a:avLst/>
          </a:prstGeom>
          <a:noFill/>
        </p:spPr>
        <p:txBody>
          <a:bodyPr wrap="square" lIns="0" tIns="0" rIns="0" bIns="0" rtlCol="0">
            <a:spAutoFit/>
          </a:bodyPr>
          <a:lstStyle>
            <a:lvl1pPr marL="0" indent="0" algn="ctr">
              <a:buNone/>
              <a:defRPr lang="en-US" sz="2800" smtClean="0">
                <a:solidFill>
                  <a:schemeClr val="bg1"/>
                </a:solidFill>
                <a:cs typeface="Century Gothic"/>
              </a:defRPr>
            </a:lvl1pPr>
            <a:lvl2pPr>
              <a:defRPr lang="en-US" sz="4800" smtClean="0">
                <a:latin typeface="+mn-lt"/>
              </a:defRPr>
            </a:lvl2pPr>
            <a:lvl3pPr>
              <a:defRPr lang="en-US" sz="4800" smtClean="0">
                <a:latin typeface="+mn-lt"/>
              </a:defRPr>
            </a:lvl3pPr>
            <a:lvl4pPr>
              <a:defRPr lang="en-US" sz="4800" smtClean="0">
                <a:latin typeface="+mn-lt"/>
              </a:defRPr>
            </a:lvl4pPr>
            <a:lvl5pPr>
              <a:defRPr lang="en-US" sz="4800">
                <a:latin typeface="+mn-lt"/>
              </a:defRPr>
            </a:lvl5pPr>
          </a:lstStyle>
          <a:p>
            <a:pPr marL="0" lvl="0" algn="ctr"/>
            <a:r>
              <a:rPr lang="en-US"/>
              <a:t>Date</a:t>
            </a:r>
          </a:p>
        </p:txBody>
      </p:sp>
      <p:sp>
        <p:nvSpPr>
          <p:cNvPr id="11" name="Text Placeholder 2"/>
          <p:cNvSpPr>
            <a:spLocks noGrp="1"/>
          </p:cNvSpPr>
          <p:nvPr>
            <p:ph type="body" sz="quarter" idx="11" hasCustomPrompt="1"/>
          </p:nvPr>
        </p:nvSpPr>
        <p:spPr>
          <a:xfrm>
            <a:off x="1807637" y="9984396"/>
            <a:ext cx="20768734" cy="1203208"/>
          </a:xfrm>
          <a:prstGeom prst="rect">
            <a:avLst/>
          </a:prstGeom>
        </p:spPr>
        <p:txBody>
          <a:bodyPr vert="horz" lIns="0" tIns="0" rIns="0" bIns="0" anchor="ctr"/>
          <a:lstStyle>
            <a:lvl1pPr marL="0" indent="0" algn="ctr">
              <a:buNone/>
              <a:defRPr sz="7466">
                <a:solidFill>
                  <a:schemeClr val="bg1"/>
                </a:solidFill>
              </a:defRPr>
            </a:lvl1pPr>
            <a:lvl2pPr marL="1219170" indent="0">
              <a:buNone/>
              <a:defRPr>
                <a:solidFill>
                  <a:schemeClr val="bg1"/>
                </a:solidFill>
              </a:defRPr>
            </a:lvl2pPr>
            <a:lvl3pPr marL="2438340" indent="0">
              <a:buNone/>
              <a:defRPr>
                <a:solidFill>
                  <a:schemeClr val="bg1"/>
                </a:solidFill>
              </a:defRPr>
            </a:lvl3pPr>
            <a:lvl4pPr marL="3657508" indent="0">
              <a:buNone/>
              <a:defRPr>
                <a:solidFill>
                  <a:schemeClr val="bg1"/>
                </a:solidFill>
              </a:defRPr>
            </a:lvl4pPr>
            <a:lvl5pPr marL="4876678" indent="0">
              <a:buNone/>
              <a:defRPr>
                <a:solidFill>
                  <a:schemeClr val="bg1"/>
                </a:solidFill>
              </a:defRPr>
            </a:lvl5pPr>
          </a:lstStyle>
          <a:p>
            <a:pPr lvl="0"/>
            <a:r>
              <a:rPr lang="en-US"/>
              <a:t>Title of Presentation</a:t>
            </a:r>
          </a:p>
        </p:txBody>
      </p:sp>
      <p:sp>
        <p:nvSpPr>
          <p:cNvPr id="9" name="Rectangle 8"/>
          <p:cNvSpPr>
            <a:spLocks noChangeAspect="1"/>
          </p:cNvSpPr>
          <p:nvPr userDrawn="1"/>
        </p:nvSpPr>
        <p:spPr>
          <a:xfrm>
            <a:off x="20009507" y="6877053"/>
            <a:ext cx="679190" cy="6502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dirty="0">
              <a:latin typeface="Century Gothic"/>
            </a:endParaRPr>
          </a:p>
        </p:txBody>
      </p:sp>
      <p:sp>
        <p:nvSpPr>
          <p:cNvPr id="10" name="Subtitle 2"/>
          <p:cNvSpPr txBox="1">
            <a:spLocks/>
          </p:cNvSpPr>
          <p:nvPr userDrawn="1"/>
        </p:nvSpPr>
        <p:spPr>
          <a:xfrm>
            <a:off x="21057293" y="3389738"/>
            <a:ext cx="410690" cy="410368"/>
          </a:xfrm>
          <a:prstGeom prst="rect">
            <a:avLst/>
          </a:prstGeom>
          <a:solidFill>
            <a:schemeClr val="tx2"/>
          </a:solidFill>
        </p:spPr>
        <p:txBody>
          <a:bodyPr wrap="square" tIns="0" bIns="0" rtlCol="0" anchor="ctr">
            <a:spAutoFit/>
          </a:bodyPr>
          <a:lstStyle>
            <a:lvl1pPr marL="0" indent="0" algn="ctr" defTabSz="457200" rtl="0" eaLnBrk="1" latinLnBrk="0" hangingPunct="1">
              <a:spcBef>
                <a:spcPct val="20000"/>
              </a:spcBef>
              <a:buFont typeface="Arial"/>
              <a:buNone/>
              <a:defRPr lang="en-US" sz="1400" kern="1200" cap="all" spc="300">
                <a:solidFill>
                  <a:schemeClr val="bg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66" dirty="0"/>
              <a:t>™</a:t>
            </a:r>
          </a:p>
        </p:txBody>
      </p:sp>
    </p:spTree>
    <p:extLst>
      <p:ext uri="{BB962C8B-B14F-4D97-AF65-F5344CB8AC3E}">
        <p14:creationId xmlns:p14="http://schemas.microsoft.com/office/powerpoint/2010/main" val="18417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Blank">
    <p:bg>
      <p:bgPr>
        <a:solidFill>
          <a:srgbClr val="FFFFFF"/>
        </a:solidFill>
        <a:effectLst/>
      </p:bgPr>
    </p:bg>
    <p:spTree>
      <p:nvGrpSpPr>
        <p:cNvPr id="1" name=""/>
        <p:cNvGrpSpPr/>
        <p:nvPr/>
      </p:nvGrpSpPr>
      <p:grpSpPr>
        <a:xfrm>
          <a:off x="0" y="0"/>
          <a:ext cx="0" cy="0"/>
          <a:chOff x="0" y="0"/>
          <a:chExt cx="0" cy="0"/>
        </a:xfrm>
      </p:grpSpPr>
      <p:sp>
        <p:nvSpPr>
          <p:cNvPr id="5" name="Shape 104"/>
          <p:cNvSpPr/>
          <p:nvPr userDrawn="1"/>
        </p:nvSpPr>
        <p:spPr>
          <a:xfrm>
            <a:off x="1914" y="-120070"/>
            <a:ext cx="24384001" cy="6918602"/>
          </a:xfrm>
          <a:prstGeom prst="rect">
            <a:avLst/>
          </a:prstGeom>
          <a:solidFill>
            <a:srgbClr val="212223"/>
          </a:solidFill>
          <a:ln w="12700">
            <a:miter lim="400000"/>
          </a:ln>
        </p:spPr>
        <p:txBody>
          <a:bodyPr lIns="50800" tIns="50800" rIns="50800" bIns="50800" anchor="ctr"/>
          <a:lstStyle/>
          <a:p>
            <a:pPr>
              <a:defRPr sz="3200">
                <a:solidFill>
                  <a:srgbClr val="FFFFFF"/>
                </a:solidFill>
              </a:defRPr>
            </a:pPr>
            <a:endParaRPr dirty="0"/>
          </a:p>
        </p:txBody>
      </p:sp>
      <p:sp>
        <p:nvSpPr>
          <p:cNvPr id="4" name="Picture Placeholder 3"/>
          <p:cNvSpPr>
            <a:spLocks noGrp="1"/>
          </p:cNvSpPr>
          <p:nvPr>
            <p:ph type="pic" sz="quarter" idx="10"/>
          </p:nvPr>
        </p:nvSpPr>
        <p:spPr>
          <a:xfrm>
            <a:off x="0" y="-166254"/>
            <a:ext cx="24385588" cy="6976800"/>
          </a:xfrm>
        </p:spPr>
        <p:txBody>
          <a:bodyPr/>
          <a:lstStyle/>
          <a:p>
            <a:endParaRPr lang="en-US" dirty="0"/>
          </a:p>
        </p:txBody>
      </p:sp>
    </p:spTree>
    <p:extLst>
      <p:ext uri="{BB962C8B-B14F-4D97-AF65-F5344CB8AC3E}">
        <p14:creationId xmlns:p14="http://schemas.microsoft.com/office/powerpoint/2010/main" val="1719775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Blank">
    <p:bg>
      <p:bgPr>
        <a:solidFill>
          <a:srgbClr val="FFFFFF"/>
        </a:solidFill>
        <a:effectLst/>
      </p:bgPr>
    </p:bg>
    <p:spTree>
      <p:nvGrpSpPr>
        <p:cNvPr id="1" name=""/>
        <p:cNvGrpSpPr/>
        <p:nvPr/>
      </p:nvGrpSpPr>
      <p:grpSpPr>
        <a:xfrm>
          <a:off x="0" y="0"/>
          <a:ext cx="0" cy="0"/>
          <a:chOff x="0" y="0"/>
          <a:chExt cx="0" cy="0"/>
        </a:xfrm>
      </p:grpSpPr>
      <p:sp>
        <p:nvSpPr>
          <p:cNvPr id="8" name="Shape 112"/>
          <p:cNvSpPr/>
          <p:nvPr userDrawn="1"/>
        </p:nvSpPr>
        <p:spPr>
          <a:xfrm>
            <a:off x="5961775" y="-6261826"/>
            <a:ext cx="12460450" cy="124632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212223"/>
          </a:solidFill>
          <a:ln w="12700">
            <a:miter lim="400000"/>
          </a:ln>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dirty="0"/>
          </a:p>
        </p:txBody>
      </p:sp>
      <p:sp>
        <p:nvSpPr>
          <p:cNvPr id="9" name="Picture Placeholder 8"/>
          <p:cNvSpPr>
            <a:spLocks noGrp="1"/>
          </p:cNvSpPr>
          <p:nvPr>
            <p:ph type="pic" sz="quarter" idx="10"/>
          </p:nvPr>
        </p:nvSpPr>
        <p:spPr>
          <a:xfrm>
            <a:off x="5926411" y="-6275576"/>
            <a:ext cx="12519189" cy="12511372"/>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p>
            <a:endParaRPr lang="en-US" dirty="0"/>
          </a:p>
        </p:txBody>
      </p:sp>
    </p:spTree>
    <p:extLst>
      <p:ext uri="{BB962C8B-B14F-4D97-AF65-F5344CB8AC3E}">
        <p14:creationId xmlns:p14="http://schemas.microsoft.com/office/powerpoint/2010/main" val="1466008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Blank">
    <p:bg>
      <p:bgPr>
        <a:solidFill>
          <a:srgbClr val="FFFFFF"/>
        </a:solidFill>
        <a:effectLst/>
      </p:bgPr>
    </p:bg>
    <p:spTree>
      <p:nvGrpSpPr>
        <p:cNvPr id="1" name=""/>
        <p:cNvGrpSpPr/>
        <p:nvPr/>
      </p:nvGrpSpPr>
      <p:grpSpPr>
        <a:xfrm>
          <a:off x="0" y="0"/>
          <a:ext cx="0" cy="0"/>
          <a:chOff x="0" y="0"/>
          <a:chExt cx="0" cy="0"/>
        </a:xfrm>
      </p:grpSpPr>
      <p:sp>
        <p:nvSpPr>
          <p:cNvPr id="36" name="Shape 36"/>
          <p:cNvSpPr>
            <a:spLocks noGrp="1"/>
          </p:cNvSpPr>
          <p:nvPr>
            <p:ph type="sldNum" sz="quarter" idx="2"/>
          </p:nvPr>
        </p:nvSpPr>
        <p:spPr>
          <a:xfrm>
            <a:off x="11959031" y="13081000"/>
            <a:ext cx="453238" cy="469900"/>
          </a:xfrm>
          <a:prstGeom prst="rect">
            <a:avLst/>
          </a:prstGeom>
        </p:spPr>
        <p:txBody>
          <a:bodyPr/>
          <a:lstStyle/>
          <a:p>
            <a:fld id="{86CB4B4D-7CA3-9044-876B-883B54F8677D}" type="slidenum">
              <a:rPr/>
              <a:t>‹#›</a:t>
            </a:fld>
            <a:endParaRPr dirty="0"/>
          </a:p>
        </p:txBody>
      </p:sp>
      <p:sp>
        <p:nvSpPr>
          <p:cNvPr id="3" name="Shape 134"/>
          <p:cNvSpPr/>
          <p:nvPr userDrawn="1"/>
        </p:nvSpPr>
        <p:spPr>
          <a:xfrm>
            <a:off x="8029686" y="5107"/>
            <a:ext cx="8216901" cy="13710894"/>
          </a:xfrm>
          <a:prstGeom prst="rect">
            <a:avLst/>
          </a:prstGeom>
          <a:solidFill>
            <a:srgbClr val="2C2E2E"/>
          </a:solidFill>
          <a:ln w="12700">
            <a:miter lim="400000"/>
          </a:ln>
        </p:spPr>
        <p:txBody>
          <a:bodyPr lIns="50800" tIns="50800" rIns="50800" bIns="50800" anchor="ctr"/>
          <a:lstStyle/>
          <a:p>
            <a:pPr>
              <a:defRPr sz="3200">
                <a:solidFill>
                  <a:srgbClr val="FFFFFF"/>
                </a:solidFill>
              </a:defRPr>
            </a:pPr>
            <a:endParaRPr dirty="0"/>
          </a:p>
        </p:txBody>
      </p:sp>
      <p:sp>
        <p:nvSpPr>
          <p:cNvPr id="4" name="Shape 135"/>
          <p:cNvSpPr/>
          <p:nvPr userDrawn="1"/>
        </p:nvSpPr>
        <p:spPr>
          <a:xfrm>
            <a:off x="-55233" y="5106"/>
            <a:ext cx="8084919" cy="13727094"/>
          </a:xfrm>
          <a:prstGeom prst="rect">
            <a:avLst/>
          </a:prstGeom>
          <a:solidFill>
            <a:srgbClr val="212223"/>
          </a:solidFill>
          <a:ln w="12700">
            <a:miter lim="400000"/>
          </a:ln>
        </p:spPr>
        <p:txBody>
          <a:bodyPr lIns="50800" tIns="50800" rIns="50800" bIns="50800" anchor="ctr"/>
          <a:lstStyle/>
          <a:p>
            <a:pPr>
              <a:defRPr sz="3200">
                <a:solidFill>
                  <a:srgbClr val="FFFFFF"/>
                </a:solidFill>
              </a:defRPr>
            </a:pPr>
            <a:endParaRPr dirty="0"/>
          </a:p>
        </p:txBody>
      </p:sp>
      <p:sp>
        <p:nvSpPr>
          <p:cNvPr id="5" name="Shape 136"/>
          <p:cNvSpPr/>
          <p:nvPr userDrawn="1"/>
        </p:nvSpPr>
        <p:spPr>
          <a:xfrm>
            <a:off x="16224387" y="-16199"/>
            <a:ext cx="8178801" cy="13748399"/>
          </a:xfrm>
          <a:prstGeom prst="rect">
            <a:avLst/>
          </a:prstGeom>
          <a:solidFill>
            <a:srgbClr val="212223"/>
          </a:solidFill>
          <a:ln w="12700">
            <a:miter lim="400000"/>
          </a:ln>
        </p:spPr>
        <p:txBody>
          <a:bodyPr lIns="50800" tIns="50800" rIns="50800" bIns="50800" anchor="ctr"/>
          <a:lstStyle/>
          <a:p>
            <a:pPr>
              <a:defRPr sz="3200">
                <a:solidFill>
                  <a:srgbClr val="FFFFFF"/>
                </a:solidFill>
              </a:defRPr>
            </a:pPr>
            <a:endParaRPr dirty="0"/>
          </a:p>
        </p:txBody>
      </p:sp>
      <p:sp>
        <p:nvSpPr>
          <p:cNvPr id="6" name="Picture Placeholder 5"/>
          <p:cNvSpPr>
            <a:spLocks noGrp="1"/>
          </p:cNvSpPr>
          <p:nvPr>
            <p:ph type="pic" sz="quarter" idx="10"/>
          </p:nvPr>
        </p:nvSpPr>
        <p:spPr>
          <a:xfrm>
            <a:off x="-55563" y="4763"/>
            <a:ext cx="8198644" cy="13727112"/>
          </a:xfrm>
          <a:noFill/>
          <a:ln>
            <a:noFill/>
          </a:ln>
        </p:spPr>
        <p:txBody>
          <a:bodyPr/>
          <a:lstStyle/>
          <a:p>
            <a:endParaRPr lang="en-US" dirty="0"/>
          </a:p>
        </p:txBody>
      </p:sp>
      <p:sp>
        <p:nvSpPr>
          <p:cNvPr id="8" name="Picture Placeholder 5"/>
          <p:cNvSpPr>
            <a:spLocks noGrp="1"/>
          </p:cNvSpPr>
          <p:nvPr>
            <p:ph type="pic" sz="quarter" idx="11"/>
          </p:nvPr>
        </p:nvSpPr>
        <p:spPr>
          <a:xfrm>
            <a:off x="8143081" y="-16199"/>
            <a:ext cx="8085138" cy="13727112"/>
          </a:xfrm>
          <a:noFill/>
          <a:ln>
            <a:noFill/>
          </a:ln>
        </p:spPr>
        <p:txBody>
          <a:bodyPr/>
          <a:lstStyle/>
          <a:p>
            <a:endParaRPr lang="en-US" dirty="0"/>
          </a:p>
        </p:txBody>
      </p:sp>
      <p:sp>
        <p:nvSpPr>
          <p:cNvPr id="9" name="Picture Placeholder 5"/>
          <p:cNvSpPr>
            <a:spLocks noGrp="1"/>
          </p:cNvSpPr>
          <p:nvPr>
            <p:ph type="pic" sz="quarter" idx="12"/>
          </p:nvPr>
        </p:nvSpPr>
        <p:spPr>
          <a:xfrm>
            <a:off x="16246587" y="-8262"/>
            <a:ext cx="8156601" cy="13727112"/>
          </a:xfrm>
          <a:noFill/>
          <a:ln>
            <a:noFill/>
          </a:ln>
        </p:spPr>
        <p:txBody>
          <a:bodyPr/>
          <a:lstStyle/>
          <a:p>
            <a:endParaRPr lang="en-US" dirty="0"/>
          </a:p>
        </p:txBody>
      </p:sp>
    </p:spTree>
    <p:extLst>
      <p:ext uri="{BB962C8B-B14F-4D97-AF65-F5344CB8AC3E}">
        <p14:creationId xmlns:p14="http://schemas.microsoft.com/office/powerpoint/2010/main" val="14335443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Blank">
    <p:bg>
      <p:bgPr>
        <a:solidFill>
          <a:srgbClr val="FFFFFF"/>
        </a:solidFill>
        <a:effectLst/>
      </p:bgPr>
    </p:bg>
    <p:spTree>
      <p:nvGrpSpPr>
        <p:cNvPr id="1" name=""/>
        <p:cNvGrpSpPr/>
        <p:nvPr/>
      </p:nvGrpSpPr>
      <p:grpSpPr>
        <a:xfrm>
          <a:off x="0" y="0"/>
          <a:ext cx="0" cy="0"/>
          <a:chOff x="0" y="0"/>
          <a:chExt cx="0" cy="0"/>
        </a:xfrm>
      </p:grpSpPr>
      <p:sp>
        <p:nvSpPr>
          <p:cNvPr id="5" name="Shape 151"/>
          <p:cNvSpPr/>
          <p:nvPr userDrawn="1"/>
        </p:nvSpPr>
        <p:spPr>
          <a:xfrm>
            <a:off x="16227967" y="2540000"/>
            <a:ext cx="8156034" cy="6350000"/>
          </a:xfrm>
          <a:prstGeom prst="rect">
            <a:avLst/>
          </a:prstGeom>
          <a:solidFill>
            <a:srgbClr val="212223"/>
          </a:solidFill>
          <a:ln w="12700">
            <a:miter lim="400000"/>
          </a:ln>
        </p:spPr>
        <p:txBody>
          <a:bodyPr lIns="50800" tIns="50800" rIns="50800" bIns="50800" anchor="ctr"/>
          <a:lstStyle/>
          <a:p>
            <a:pPr>
              <a:defRPr sz="3200">
                <a:solidFill>
                  <a:srgbClr val="FFFFFF"/>
                </a:solidFill>
              </a:defRPr>
            </a:pPr>
            <a:endParaRPr dirty="0"/>
          </a:p>
        </p:txBody>
      </p:sp>
      <p:sp>
        <p:nvSpPr>
          <p:cNvPr id="3" name="Shape 149"/>
          <p:cNvSpPr/>
          <p:nvPr userDrawn="1"/>
        </p:nvSpPr>
        <p:spPr>
          <a:xfrm>
            <a:off x="8114446" y="2540000"/>
            <a:ext cx="8113520" cy="6350000"/>
          </a:xfrm>
          <a:prstGeom prst="rect">
            <a:avLst/>
          </a:prstGeom>
          <a:solidFill>
            <a:srgbClr val="2C2E2E"/>
          </a:solidFill>
          <a:ln w="12700">
            <a:miter lim="400000"/>
          </a:ln>
        </p:spPr>
        <p:txBody>
          <a:bodyPr lIns="50800" tIns="50800" rIns="50800" bIns="50800" anchor="ctr"/>
          <a:lstStyle/>
          <a:p>
            <a:pPr>
              <a:defRPr sz="3200">
                <a:solidFill>
                  <a:srgbClr val="FFFFFF"/>
                </a:solidFill>
              </a:defRPr>
            </a:pPr>
            <a:endParaRPr dirty="0"/>
          </a:p>
        </p:txBody>
      </p:sp>
      <p:sp>
        <p:nvSpPr>
          <p:cNvPr id="4" name="Shape 150"/>
          <p:cNvSpPr/>
          <p:nvPr userDrawn="1"/>
        </p:nvSpPr>
        <p:spPr>
          <a:xfrm>
            <a:off x="0" y="2540000"/>
            <a:ext cx="8114446" cy="6350000"/>
          </a:xfrm>
          <a:prstGeom prst="rect">
            <a:avLst/>
          </a:prstGeom>
          <a:solidFill>
            <a:srgbClr val="212223"/>
          </a:solidFill>
          <a:ln w="12700">
            <a:miter lim="400000"/>
          </a:ln>
        </p:spPr>
        <p:txBody>
          <a:bodyPr lIns="50800" tIns="50800" rIns="50800" bIns="50800" anchor="ctr"/>
          <a:lstStyle/>
          <a:p>
            <a:pPr>
              <a:defRPr sz="3200">
                <a:solidFill>
                  <a:srgbClr val="FFFFFF"/>
                </a:solidFill>
              </a:defRPr>
            </a:pPr>
            <a:endParaRPr dirty="0"/>
          </a:p>
        </p:txBody>
      </p:sp>
      <p:sp>
        <p:nvSpPr>
          <p:cNvPr id="8" name="Picture Placeholder 7"/>
          <p:cNvSpPr>
            <a:spLocks noGrp="1"/>
          </p:cNvSpPr>
          <p:nvPr>
            <p:ph type="pic" sz="quarter" idx="10"/>
          </p:nvPr>
        </p:nvSpPr>
        <p:spPr>
          <a:xfrm>
            <a:off x="0" y="2540000"/>
            <a:ext cx="8113713" cy="6350000"/>
          </a:xfrm>
          <a:noFill/>
          <a:ln>
            <a:noFill/>
          </a:ln>
        </p:spPr>
        <p:txBody>
          <a:bodyPr/>
          <a:lstStyle/>
          <a:p>
            <a:endParaRPr lang="en-US" dirty="0"/>
          </a:p>
        </p:txBody>
      </p:sp>
      <p:sp>
        <p:nvSpPr>
          <p:cNvPr id="10" name="Picture Placeholder 9"/>
          <p:cNvSpPr>
            <a:spLocks noGrp="1"/>
          </p:cNvSpPr>
          <p:nvPr>
            <p:ph type="pic" sz="quarter" idx="11"/>
          </p:nvPr>
        </p:nvSpPr>
        <p:spPr>
          <a:xfrm>
            <a:off x="8113713" y="2540000"/>
            <a:ext cx="8113712" cy="6350000"/>
          </a:xfrm>
          <a:noFill/>
          <a:ln>
            <a:noFill/>
          </a:ln>
        </p:spPr>
        <p:txBody>
          <a:bodyPr/>
          <a:lstStyle/>
          <a:p>
            <a:endParaRPr lang="en-US" dirty="0"/>
          </a:p>
        </p:txBody>
      </p:sp>
      <p:sp>
        <p:nvSpPr>
          <p:cNvPr id="14" name="Picture Placeholder 13"/>
          <p:cNvSpPr>
            <a:spLocks noGrp="1"/>
          </p:cNvSpPr>
          <p:nvPr>
            <p:ph type="pic" sz="quarter" idx="12"/>
          </p:nvPr>
        </p:nvSpPr>
        <p:spPr>
          <a:xfrm>
            <a:off x="16227425" y="2540000"/>
            <a:ext cx="8156575" cy="6350000"/>
          </a:xfrm>
        </p:spPr>
        <p:txBody>
          <a:bodyPr/>
          <a:lstStyle/>
          <a:p>
            <a:endParaRPr lang="en-US" dirty="0"/>
          </a:p>
        </p:txBody>
      </p:sp>
    </p:spTree>
    <p:extLst>
      <p:ext uri="{BB962C8B-B14F-4D97-AF65-F5344CB8AC3E}">
        <p14:creationId xmlns:p14="http://schemas.microsoft.com/office/powerpoint/2010/main" val="1874934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asic (2)">
    <p:bg>
      <p:bgPr>
        <a:solidFill>
          <a:srgbClr val="FFFFFF"/>
        </a:solidFill>
        <a:effectLst/>
      </p:bgPr>
    </p:bg>
    <p:spTree>
      <p:nvGrpSpPr>
        <p:cNvPr id="1" name=""/>
        <p:cNvGrpSpPr/>
        <p:nvPr/>
      </p:nvGrpSpPr>
      <p:grpSpPr>
        <a:xfrm>
          <a:off x="0" y="0"/>
          <a:ext cx="0" cy="0"/>
          <a:chOff x="0" y="0"/>
          <a:chExt cx="0" cy="0"/>
        </a:xfrm>
      </p:grpSpPr>
      <p:sp>
        <p:nvSpPr>
          <p:cNvPr id="28" name="Shape 28"/>
          <p:cNvSpPr>
            <a:spLocks noGrp="1"/>
          </p:cNvSpPr>
          <p:nvPr>
            <p:ph type="title"/>
          </p:nvPr>
        </p:nvSpPr>
        <p:spPr>
          <a:xfrm>
            <a:off x="1354149" y="413783"/>
            <a:ext cx="17665363" cy="1702776"/>
          </a:xfrm>
          <a:prstGeom prst="rect">
            <a:avLst/>
          </a:prstGeom>
        </p:spPr>
        <p:txBody>
          <a:bodyPr anchor="ctr"/>
          <a:lstStyle>
            <a:lvl1pPr algn="l">
              <a:defRPr>
                <a:solidFill>
                  <a:srgbClr val="5D5D5E"/>
                </a:solidFill>
                <a:latin typeface="+mn-lt"/>
                <a:ea typeface="+mn-ea"/>
                <a:cs typeface="+mn-cs"/>
                <a:sym typeface="Open Sans Semibold"/>
              </a:defRPr>
            </a:lvl1pPr>
          </a:lstStyle>
          <a:p>
            <a:r>
              <a:t>Title Text</a:t>
            </a:r>
          </a:p>
        </p:txBody>
      </p:sp>
      <p:sp>
        <p:nvSpPr>
          <p:cNvPr id="4" name="Shape 234"/>
          <p:cNvSpPr/>
          <p:nvPr userDrawn="1"/>
        </p:nvSpPr>
        <p:spPr>
          <a:xfrm>
            <a:off x="-23266" y="2423491"/>
            <a:ext cx="24430531" cy="9501788"/>
          </a:xfrm>
          <a:prstGeom prst="rect">
            <a:avLst/>
          </a:prstGeom>
          <a:solidFill>
            <a:srgbClr val="212223"/>
          </a:solidFill>
          <a:ln w="12700">
            <a:miter lim="400000"/>
          </a:ln>
        </p:spPr>
        <p:txBody>
          <a:bodyPr lIns="50800" tIns="50800" rIns="50800" bIns="50800" anchor="ctr"/>
          <a:lstStyle/>
          <a:p>
            <a:pPr>
              <a:defRPr sz="3200">
                <a:solidFill>
                  <a:srgbClr val="FFFFFF"/>
                </a:solidFill>
              </a:defRPr>
            </a:pPr>
            <a:endParaRPr dirty="0"/>
          </a:p>
        </p:txBody>
      </p:sp>
      <p:sp>
        <p:nvSpPr>
          <p:cNvPr id="7" name="Picture Placeholder 6"/>
          <p:cNvSpPr>
            <a:spLocks noGrp="1"/>
          </p:cNvSpPr>
          <p:nvPr>
            <p:ph type="pic" sz="quarter" idx="10"/>
          </p:nvPr>
        </p:nvSpPr>
        <p:spPr>
          <a:xfrm>
            <a:off x="-23813" y="2424113"/>
            <a:ext cx="24431626" cy="9499600"/>
          </a:xfrm>
        </p:spPr>
        <p:txBody>
          <a:bodyPr/>
          <a:lstStyle/>
          <a:p>
            <a:endParaRPr lang="en-US" dirty="0"/>
          </a:p>
        </p:txBody>
      </p:sp>
    </p:spTree>
    <p:extLst>
      <p:ext uri="{BB962C8B-B14F-4D97-AF65-F5344CB8AC3E}">
        <p14:creationId xmlns:p14="http://schemas.microsoft.com/office/powerpoint/2010/main" val="5669096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asic (2)">
    <p:bg>
      <p:bgPr>
        <a:solidFill>
          <a:srgbClr val="FFFFFF"/>
        </a:solidFill>
        <a:effectLst/>
      </p:bgPr>
    </p:bg>
    <p:spTree>
      <p:nvGrpSpPr>
        <p:cNvPr id="1" name=""/>
        <p:cNvGrpSpPr/>
        <p:nvPr/>
      </p:nvGrpSpPr>
      <p:grpSpPr>
        <a:xfrm>
          <a:off x="0" y="0"/>
          <a:ext cx="0" cy="0"/>
          <a:chOff x="0" y="0"/>
          <a:chExt cx="0" cy="0"/>
        </a:xfrm>
      </p:grpSpPr>
      <p:sp>
        <p:nvSpPr>
          <p:cNvPr id="16" name="Shape 267"/>
          <p:cNvSpPr/>
          <p:nvPr userDrawn="1"/>
        </p:nvSpPr>
        <p:spPr>
          <a:xfrm>
            <a:off x="18279917" y="3852256"/>
            <a:ext cx="4267428" cy="49276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12223"/>
          </a:solidFill>
          <a:ln w="12700">
            <a:miter lim="400000"/>
          </a:ln>
        </p:spPr>
        <p:txBody>
          <a:bodyPr lIns="50800" tIns="50800" rIns="50800" bIns="50800" anchor="ctr"/>
          <a:lstStyle/>
          <a:p>
            <a:pPr>
              <a:defRPr sz="3200">
                <a:solidFill>
                  <a:srgbClr val="FFFFFF"/>
                </a:solidFill>
              </a:defRPr>
            </a:pPr>
            <a:endParaRPr dirty="0"/>
          </a:p>
        </p:txBody>
      </p:sp>
      <p:sp>
        <p:nvSpPr>
          <p:cNvPr id="17" name="Picture Placeholder 10"/>
          <p:cNvSpPr>
            <a:spLocks noGrp="1"/>
          </p:cNvSpPr>
          <p:nvPr>
            <p:ph type="pic" sz="quarter" idx="12"/>
          </p:nvPr>
        </p:nvSpPr>
        <p:spPr>
          <a:xfrm>
            <a:off x="18261970" y="3821701"/>
            <a:ext cx="4300984" cy="4980979"/>
          </a:xfrm>
          <a:custGeom>
            <a:avLst/>
            <a:gdLst>
              <a:gd name="connsiteX0" fmla="*/ 0 w 4351338"/>
              <a:gd name="connsiteY0" fmla="*/ 2463800 h 4927600"/>
              <a:gd name="connsiteX1" fmla="*/ 1087835 w 4351338"/>
              <a:gd name="connsiteY1" fmla="*/ 1 h 4927600"/>
              <a:gd name="connsiteX2" fmla="*/ 3263504 w 4351338"/>
              <a:gd name="connsiteY2" fmla="*/ 1 h 4927600"/>
              <a:gd name="connsiteX3" fmla="*/ 4351338 w 4351338"/>
              <a:gd name="connsiteY3" fmla="*/ 2463800 h 4927600"/>
              <a:gd name="connsiteX4" fmla="*/ 3263504 w 4351338"/>
              <a:gd name="connsiteY4" fmla="*/ 4927599 h 4927600"/>
              <a:gd name="connsiteX5" fmla="*/ 1087835 w 4351338"/>
              <a:gd name="connsiteY5" fmla="*/ 4927599 h 4927600"/>
              <a:gd name="connsiteX6" fmla="*/ 0 w 4351338"/>
              <a:gd name="connsiteY6" fmla="*/ 2463800 h 4927600"/>
              <a:gd name="connsiteX0" fmla="*/ 0 w 4351338"/>
              <a:gd name="connsiteY0" fmla="*/ 2475830 h 4939629"/>
              <a:gd name="connsiteX1" fmla="*/ 2122551 w 4351338"/>
              <a:gd name="connsiteY1" fmla="*/ 0 h 4939629"/>
              <a:gd name="connsiteX2" fmla="*/ 3263504 w 4351338"/>
              <a:gd name="connsiteY2" fmla="*/ 12031 h 4939629"/>
              <a:gd name="connsiteX3" fmla="*/ 4351338 w 4351338"/>
              <a:gd name="connsiteY3" fmla="*/ 2475830 h 4939629"/>
              <a:gd name="connsiteX4" fmla="*/ 3263504 w 4351338"/>
              <a:gd name="connsiteY4" fmla="*/ 4939629 h 4939629"/>
              <a:gd name="connsiteX5" fmla="*/ 1087835 w 4351338"/>
              <a:gd name="connsiteY5" fmla="*/ 4939629 h 4939629"/>
              <a:gd name="connsiteX6" fmla="*/ 0 w 4351338"/>
              <a:gd name="connsiteY6" fmla="*/ 2475830 h 4939629"/>
              <a:gd name="connsiteX0" fmla="*/ 0 w 4291180"/>
              <a:gd name="connsiteY0" fmla="*/ 2475830 h 4939629"/>
              <a:gd name="connsiteX1" fmla="*/ 2122551 w 4291180"/>
              <a:gd name="connsiteY1" fmla="*/ 0 h 4939629"/>
              <a:gd name="connsiteX2" fmla="*/ 3263504 w 4291180"/>
              <a:gd name="connsiteY2" fmla="*/ 12031 h 4939629"/>
              <a:gd name="connsiteX3" fmla="*/ 4291180 w 4291180"/>
              <a:gd name="connsiteY3" fmla="*/ 1236577 h 4939629"/>
              <a:gd name="connsiteX4" fmla="*/ 3263504 w 4291180"/>
              <a:gd name="connsiteY4" fmla="*/ 4939629 h 4939629"/>
              <a:gd name="connsiteX5" fmla="*/ 1087835 w 4291180"/>
              <a:gd name="connsiteY5" fmla="*/ 4939629 h 4939629"/>
              <a:gd name="connsiteX6" fmla="*/ 0 w 4291180"/>
              <a:gd name="connsiteY6" fmla="*/ 2475830 h 4939629"/>
              <a:gd name="connsiteX0" fmla="*/ 0 w 4243053"/>
              <a:gd name="connsiteY0" fmla="*/ 1236578 h 4939629"/>
              <a:gd name="connsiteX1" fmla="*/ 2074424 w 4243053"/>
              <a:gd name="connsiteY1" fmla="*/ 0 h 4939629"/>
              <a:gd name="connsiteX2" fmla="*/ 3215377 w 4243053"/>
              <a:gd name="connsiteY2" fmla="*/ 12031 h 4939629"/>
              <a:gd name="connsiteX3" fmla="*/ 4243053 w 4243053"/>
              <a:gd name="connsiteY3" fmla="*/ 1236577 h 4939629"/>
              <a:gd name="connsiteX4" fmla="*/ 3215377 w 4243053"/>
              <a:gd name="connsiteY4" fmla="*/ 4939629 h 4939629"/>
              <a:gd name="connsiteX5" fmla="*/ 1039708 w 4243053"/>
              <a:gd name="connsiteY5" fmla="*/ 4939629 h 4939629"/>
              <a:gd name="connsiteX6" fmla="*/ 0 w 4243053"/>
              <a:gd name="connsiteY6" fmla="*/ 1236578 h 4939629"/>
              <a:gd name="connsiteX0" fmla="*/ 0 w 4243053"/>
              <a:gd name="connsiteY0" fmla="*/ 1236578 h 4939629"/>
              <a:gd name="connsiteX1" fmla="*/ 2074424 w 4243053"/>
              <a:gd name="connsiteY1" fmla="*/ 0 h 4939629"/>
              <a:gd name="connsiteX2" fmla="*/ 3215377 w 4243053"/>
              <a:gd name="connsiteY2" fmla="*/ 12031 h 4939629"/>
              <a:gd name="connsiteX3" fmla="*/ 4243053 w 4243053"/>
              <a:gd name="connsiteY3" fmla="*/ 1236577 h 4939629"/>
              <a:gd name="connsiteX4" fmla="*/ 3215377 w 4243053"/>
              <a:gd name="connsiteY4" fmla="*/ 4939629 h 4939629"/>
              <a:gd name="connsiteX5" fmla="*/ 4993 w 4243053"/>
              <a:gd name="connsiteY5" fmla="*/ 3712408 h 4939629"/>
              <a:gd name="connsiteX6" fmla="*/ 0 w 4243053"/>
              <a:gd name="connsiteY6" fmla="*/ 1236578 h 4939629"/>
              <a:gd name="connsiteX0" fmla="*/ 0 w 4243053"/>
              <a:gd name="connsiteY0" fmla="*/ 1236578 h 4927597"/>
              <a:gd name="connsiteX1" fmla="*/ 2074424 w 4243053"/>
              <a:gd name="connsiteY1" fmla="*/ 0 h 4927597"/>
              <a:gd name="connsiteX2" fmla="*/ 3215377 w 4243053"/>
              <a:gd name="connsiteY2" fmla="*/ 12031 h 4927597"/>
              <a:gd name="connsiteX3" fmla="*/ 4243053 w 4243053"/>
              <a:gd name="connsiteY3" fmla="*/ 1236577 h 4927597"/>
              <a:gd name="connsiteX4" fmla="*/ 2144567 w 4243053"/>
              <a:gd name="connsiteY4" fmla="*/ 4927597 h 4927597"/>
              <a:gd name="connsiteX5" fmla="*/ 4993 w 4243053"/>
              <a:gd name="connsiteY5" fmla="*/ 3712408 h 4927597"/>
              <a:gd name="connsiteX6" fmla="*/ 0 w 4243053"/>
              <a:gd name="connsiteY6" fmla="*/ 1236578 h 4927597"/>
              <a:gd name="connsiteX0" fmla="*/ 0 w 4255085"/>
              <a:gd name="connsiteY0" fmla="*/ 1236578 h 4927597"/>
              <a:gd name="connsiteX1" fmla="*/ 2074424 w 4255085"/>
              <a:gd name="connsiteY1" fmla="*/ 0 h 4927597"/>
              <a:gd name="connsiteX2" fmla="*/ 3215377 w 4255085"/>
              <a:gd name="connsiteY2" fmla="*/ 12031 h 4927597"/>
              <a:gd name="connsiteX3" fmla="*/ 4255085 w 4255085"/>
              <a:gd name="connsiteY3" fmla="*/ 3703051 h 4927597"/>
              <a:gd name="connsiteX4" fmla="*/ 2144567 w 4255085"/>
              <a:gd name="connsiteY4" fmla="*/ 4927597 h 4927597"/>
              <a:gd name="connsiteX5" fmla="*/ 4993 w 4255085"/>
              <a:gd name="connsiteY5" fmla="*/ 3712408 h 4927597"/>
              <a:gd name="connsiteX6" fmla="*/ 0 w 4255085"/>
              <a:gd name="connsiteY6" fmla="*/ 1236578 h 4927597"/>
              <a:gd name="connsiteX0" fmla="*/ 0 w 4255085"/>
              <a:gd name="connsiteY0" fmla="*/ 1236578 h 4927597"/>
              <a:gd name="connsiteX1" fmla="*/ 2074424 w 4255085"/>
              <a:gd name="connsiteY1" fmla="*/ 0 h 4927597"/>
              <a:gd name="connsiteX2" fmla="*/ 4238062 w 4255085"/>
              <a:gd name="connsiteY2" fmla="*/ 1227220 h 4927597"/>
              <a:gd name="connsiteX3" fmla="*/ 4255085 w 4255085"/>
              <a:gd name="connsiteY3" fmla="*/ 3703051 h 4927597"/>
              <a:gd name="connsiteX4" fmla="*/ 2144567 w 4255085"/>
              <a:gd name="connsiteY4" fmla="*/ 4927597 h 4927597"/>
              <a:gd name="connsiteX5" fmla="*/ 4993 w 4255085"/>
              <a:gd name="connsiteY5" fmla="*/ 3712408 h 4927597"/>
              <a:gd name="connsiteX6" fmla="*/ 0 w 4255085"/>
              <a:gd name="connsiteY6" fmla="*/ 1236578 h 4927597"/>
              <a:gd name="connsiteX0" fmla="*/ 0 w 4255085"/>
              <a:gd name="connsiteY0" fmla="*/ 1219216 h 4910235"/>
              <a:gd name="connsiteX1" fmla="*/ 2114936 w 4255085"/>
              <a:gd name="connsiteY1" fmla="*/ 0 h 4910235"/>
              <a:gd name="connsiteX2" fmla="*/ 4238062 w 4255085"/>
              <a:gd name="connsiteY2" fmla="*/ 1209858 h 4910235"/>
              <a:gd name="connsiteX3" fmla="*/ 4255085 w 4255085"/>
              <a:gd name="connsiteY3" fmla="*/ 3685689 h 4910235"/>
              <a:gd name="connsiteX4" fmla="*/ 2144567 w 4255085"/>
              <a:gd name="connsiteY4" fmla="*/ 4910235 h 4910235"/>
              <a:gd name="connsiteX5" fmla="*/ 4993 w 4255085"/>
              <a:gd name="connsiteY5" fmla="*/ 3695046 h 4910235"/>
              <a:gd name="connsiteX6" fmla="*/ 0 w 4255085"/>
              <a:gd name="connsiteY6" fmla="*/ 1219216 h 4910235"/>
              <a:gd name="connsiteX0" fmla="*/ 0 w 4261211"/>
              <a:gd name="connsiteY0" fmla="*/ 1219216 h 4910235"/>
              <a:gd name="connsiteX1" fmla="*/ 2114936 w 4261211"/>
              <a:gd name="connsiteY1" fmla="*/ 0 h 4910235"/>
              <a:gd name="connsiteX2" fmla="*/ 4261211 w 4261211"/>
              <a:gd name="connsiteY2" fmla="*/ 1221433 h 4910235"/>
              <a:gd name="connsiteX3" fmla="*/ 4255085 w 4261211"/>
              <a:gd name="connsiteY3" fmla="*/ 3685689 h 4910235"/>
              <a:gd name="connsiteX4" fmla="*/ 2144567 w 4261211"/>
              <a:gd name="connsiteY4" fmla="*/ 4910235 h 4910235"/>
              <a:gd name="connsiteX5" fmla="*/ 4993 w 4261211"/>
              <a:gd name="connsiteY5" fmla="*/ 3695046 h 4910235"/>
              <a:gd name="connsiteX6" fmla="*/ 0 w 4261211"/>
              <a:gd name="connsiteY6" fmla="*/ 1219216 h 4910235"/>
              <a:gd name="connsiteX0" fmla="*/ 0 w 4266998"/>
              <a:gd name="connsiteY0" fmla="*/ 1219216 h 4910235"/>
              <a:gd name="connsiteX1" fmla="*/ 2120723 w 4266998"/>
              <a:gd name="connsiteY1" fmla="*/ 0 h 4910235"/>
              <a:gd name="connsiteX2" fmla="*/ 4266998 w 4266998"/>
              <a:gd name="connsiteY2" fmla="*/ 1221433 h 4910235"/>
              <a:gd name="connsiteX3" fmla="*/ 4260872 w 4266998"/>
              <a:gd name="connsiteY3" fmla="*/ 3685689 h 4910235"/>
              <a:gd name="connsiteX4" fmla="*/ 2150354 w 4266998"/>
              <a:gd name="connsiteY4" fmla="*/ 4910235 h 4910235"/>
              <a:gd name="connsiteX5" fmla="*/ 10780 w 4266998"/>
              <a:gd name="connsiteY5" fmla="*/ 3695046 h 4910235"/>
              <a:gd name="connsiteX6" fmla="*/ 0 w 4266998"/>
              <a:gd name="connsiteY6" fmla="*/ 1219216 h 4910235"/>
              <a:gd name="connsiteX0" fmla="*/ 1198 w 4268196"/>
              <a:gd name="connsiteY0" fmla="*/ 1219216 h 4910235"/>
              <a:gd name="connsiteX1" fmla="*/ 2121921 w 4268196"/>
              <a:gd name="connsiteY1" fmla="*/ 0 h 4910235"/>
              <a:gd name="connsiteX2" fmla="*/ 4268196 w 4268196"/>
              <a:gd name="connsiteY2" fmla="*/ 1221433 h 4910235"/>
              <a:gd name="connsiteX3" fmla="*/ 4262070 w 4268196"/>
              <a:gd name="connsiteY3" fmla="*/ 3685689 h 4910235"/>
              <a:gd name="connsiteX4" fmla="*/ 2151552 w 4268196"/>
              <a:gd name="connsiteY4" fmla="*/ 4910235 h 4910235"/>
              <a:gd name="connsiteX5" fmla="*/ 403 w 4268196"/>
              <a:gd name="connsiteY5" fmla="*/ 3689259 h 4910235"/>
              <a:gd name="connsiteX6" fmla="*/ 1198 w 4268196"/>
              <a:gd name="connsiteY6" fmla="*/ 1219216 h 4910235"/>
              <a:gd name="connsiteX0" fmla="*/ 1198 w 4268196"/>
              <a:gd name="connsiteY0" fmla="*/ 1219216 h 4921810"/>
              <a:gd name="connsiteX1" fmla="*/ 2121921 w 4268196"/>
              <a:gd name="connsiteY1" fmla="*/ 0 h 4921810"/>
              <a:gd name="connsiteX2" fmla="*/ 4268196 w 4268196"/>
              <a:gd name="connsiteY2" fmla="*/ 1221433 h 4921810"/>
              <a:gd name="connsiteX3" fmla="*/ 4262070 w 4268196"/>
              <a:gd name="connsiteY3" fmla="*/ 3685689 h 4921810"/>
              <a:gd name="connsiteX4" fmla="*/ 2134190 w 4268196"/>
              <a:gd name="connsiteY4" fmla="*/ 4921810 h 4921810"/>
              <a:gd name="connsiteX5" fmla="*/ 403 w 4268196"/>
              <a:gd name="connsiteY5" fmla="*/ 3689259 h 4921810"/>
              <a:gd name="connsiteX6" fmla="*/ 1198 w 4268196"/>
              <a:gd name="connsiteY6" fmla="*/ 1219216 h 492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8196" h="4921810">
                <a:moveTo>
                  <a:pt x="1198" y="1219216"/>
                </a:moveTo>
                <a:lnTo>
                  <a:pt x="2121921" y="0"/>
                </a:lnTo>
                <a:lnTo>
                  <a:pt x="4268196" y="1221433"/>
                </a:lnTo>
                <a:lnTo>
                  <a:pt x="4262070" y="3685689"/>
                </a:lnTo>
                <a:lnTo>
                  <a:pt x="2134190" y="4921810"/>
                </a:lnTo>
                <a:lnTo>
                  <a:pt x="403" y="3689259"/>
                </a:lnTo>
                <a:cubicBezTo>
                  <a:pt x="-1261" y="2863982"/>
                  <a:pt x="2862" y="2044493"/>
                  <a:pt x="1198" y="1219216"/>
                </a:cubicBezTo>
                <a:close/>
              </a:path>
            </a:pathLst>
          </a:custGeom>
          <a:ln w="12700">
            <a:miter lim="400000"/>
          </a:ln>
          <a:extLst>
            <a:ext uri="{C572A759-6A51-4108-AA02-DFA0A04FC94B}">
              <ma14:wrappingTextBoxFlag xmlns:ma14="http://schemas.microsoft.com/office/mac/drawingml/2011/main" xmlns="" val="1"/>
            </a:ext>
          </a:extLst>
        </p:spPr>
        <p:txBody>
          <a:bodyPr/>
          <a:lstStyle/>
          <a:p>
            <a:endParaRPr lang="en-US" dirty="0"/>
          </a:p>
        </p:txBody>
      </p:sp>
      <p:sp>
        <p:nvSpPr>
          <p:cNvPr id="9" name="Shape 267"/>
          <p:cNvSpPr/>
          <p:nvPr userDrawn="1"/>
        </p:nvSpPr>
        <p:spPr>
          <a:xfrm>
            <a:off x="10162049" y="3835400"/>
            <a:ext cx="4267428" cy="49276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12223"/>
          </a:solidFill>
          <a:ln w="12700">
            <a:miter lim="400000"/>
          </a:ln>
        </p:spPr>
        <p:txBody>
          <a:bodyPr lIns="50800" tIns="50800" rIns="50800" bIns="50800" anchor="ctr"/>
          <a:lstStyle/>
          <a:p>
            <a:pPr>
              <a:defRPr sz="3200">
                <a:solidFill>
                  <a:srgbClr val="FFFFFF"/>
                </a:solidFill>
              </a:defRPr>
            </a:pPr>
            <a:endParaRPr dirty="0"/>
          </a:p>
        </p:txBody>
      </p:sp>
      <p:sp>
        <p:nvSpPr>
          <p:cNvPr id="11" name="Picture Placeholder 10"/>
          <p:cNvSpPr>
            <a:spLocks noGrp="1"/>
          </p:cNvSpPr>
          <p:nvPr>
            <p:ph type="pic" sz="quarter" idx="10"/>
          </p:nvPr>
        </p:nvSpPr>
        <p:spPr>
          <a:xfrm>
            <a:off x="10144102" y="3804845"/>
            <a:ext cx="4300984" cy="4980979"/>
          </a:xfrm>
          <a:custGeom>
            <a:avLst/>
            <a:gdLst>
              <a:gd name="connsiteX0" fmla="*/ 0 w 4351338"/>
              <a:gd name="connsiteY0" fmla="*/ 2463800 h 4927600"/>
              <a:gd name="connsiteX1" fmla="*/ 1087835 w 4351338"/>
              <a:gd name="connsiteY1" fmla="*/ 1 h 4927600"/>
              <a:gd name="connsiteX2" fmla="*/ 3263504 w 4351338"/>
              <a:gd name="connsiteY2" fmla="*/ 1 h 4927600"/>
              <a:gd name="connsiteX3" fmla="*/ 4351338 w 4351338"/>
              <a:gd name="connsiteY3" fmla="*/ 2463800 h 4927600"/>
              <a:gd name="connsiteX4" fmla="*/ 3263504 w 4351338"/>
              <a:gd name="connsiteY4" fmla="*/ 4927599 h 4927600"/>
              <a:gd name="connsiteX5" fmla="*/ 1087835 w 4351338"/>
              <a:gd name="connsiteY5" fmla="*/ 4927599 h 4927600"/>
              <a:gd name="connsiteX6" fmla="*/ 0 w 4351338"/>
              <a:gd name="connsiteY6" fmla="*/ 2463800 h 4927600"/>
              <a:gd name="connsiteX0" fmla="*/ 0 w 4351338"/>
              <a:gd name="connsiteY0" fmla="*/ 2475830 h 4939629"/>
              <a:gd name="connsiteX1" fmla="*/ 2122551 w 4351338"/>
              <a:gd name="connsiteY1" fmla="*/ 0 h 4939629"/>
              <a:gd name="connsiteX2" fmla="*/ 3263504 w 4351338"/>
              <a:gd name="connsiteY2" fmla="*/ 12031 h 4939629"/>
              <a:gd name="connsiteX3" fmla="*/ 4351338 w 4351338"/>
              <a:gd name="connsiteY3" fmla="*/ 2475830 h 4939629"/>
              <a:gd name="connsiteX4" fmla="*/ 3263504 w 4351338"/>
              <a:gd name="connsiteY4" fmla="*/ 4939629 h 4939629"/>
              <a:gd name="connsiteX5" fmla="*/ 1087835 w 4351338"/>
              <a:gd name="connsiteY5" fmla="*/ 4939629 h 4939629"/>
              <a:gd name="connsiteX6" fmla="*/ 0 w 4351338"/>
              <a:gd name="connsiteY6" fmla="*/ 2475830 h 4939629"/>
              <a:gd name="connsiteX0" fmla="*/ 0 w 4291180"/>
              <a:gd name="connsiteY0" fmla="*/ 2475830 h 4939629"/>
              <a:gd name="connsiteX1" fmla="*/ 2122551 w 4291180"/>
              <a:gd name="connsiteY1" fmla="*/ 0 h 4939629"/>
              <a:gd name="connsiteX2" fmla="*/ 3263504 w 4291180"/>
              <a:gd name="connsiteY2" fmla="*/ 12031 h 4939629"/>
              <a:gd name="connsiteX3" fmla="*/ 4291180 w 4291180"/>
              <a:gd name="connsiteY3" fmla="*/ 1236577 h 4939629"/>
              <a:gd name="connsiteX4" fmla="*/ 3263504 w 4291180"/>
              <a:gd name="connsiteY4" fmla="*/ 4939629 h 4939629"/>
              <a:gd name="connsiteX5" fmla="*/ 1087835 w 4291180"/>
              <a:gd name="connsiteY5" fmla="*/ 4939629 h 4939629"/>
              <a:gd name="connsiteX6" fmla="*/ 0 w 4291180"/>
              <a:gd name="connsiteY6" fmla="*/ 2475830 h 4939629"/>
              <a:gd name="connsiteX0" fmla="*/ 0 w 4243053"/>
              <a:gd name="connsiteY0" fmla="*/ 1236578 h 4939629"/>
              <a:gd name="connsiteX1" fmla="*/ 2074424 w 4243053"/>
              <a:gd name="connsiteY1" fmla="*/ 0 h 4939629"/>
              <a:gd name="connsiteX2" fmla="*/ 3215377 w 4243053"/>
              <a:gd name="connsiteY2" fmla="*/ 12031 h 4939629"/>
              <a:gd name="connsiteX3" fmla="*/ 4243053 w 4243053"/>
              <a:gd name="connsiteY3" fmla="*/ 1236577 h 4939629"/>
              <a:gd name="connsiteX4" fmla="*/ 3215377 w 4243053"/>
              <a:gd name="connsiteY4" fmla="*/ 4939629 h 4939629"/>
              <a:gd name="connsiteX5" fmla="*/ 1039708 w 4243053"/>
              <a:gd name="connsiteY5" fmla="*/ 4939629 h 4939629"/>
              <a:gd name="connsiteX6" fmla="*/ 0 w 4243053"/>
              <a:gd name="connsiteY6" fmla="*/ 1236578 h 4939629"/>
              <a:gd name="connsiteX0" fmla="*/ 0 w 4243053"/>
              <a:gd name="connsiteY0" fmla="*/ 1236578 h 4939629"/>
              <a:gd name="connsiteX1" fmla="*/ 2074424 w 4243053"/>
              <a:gd name="connsiteY1" fmla="*/ 0 h 4939629"/>
              <a:gd name="connsiteX2" fmla="*/ 3215377 w 4243053"/>
              <a:gd name="connsiteY2" fmla="*/ 12031 h 4939629"/>
              <a:gd name="connsiteX3" fmla="*/ 4243053 w 4243053"/>
              <a:gd name="connsiteY3" fmla="*/ 1236577 h 4939629"/>
              <a:gd name="connsiteX4" fmla="*/ 3215377 w 4243053"/>
              <a:gd name="connsiteY4" fmla="*/ 4939629 h 4939629"/>
              <a:gd name="connsiteX5" fmla="*/ 4993 w 4243053"/>
              <a:gd name="connsiteY5" fmla="*/ 3712408 h 4939629"/>
              <a:gd name="connsiteX6" fmla="*/ 0 w 4243053"/>
              <a:gd name="connsiteY6" fmla="*/ 1236578 h 4939629"/>
              <a:gd name="connsiteX0" fmla="*/ 0 w 4243053"/>
              <a:gd name="connsiteY0" fmla="*/ 1236578 h 4927597"/>
              <a:gd name="connsiteX1" fmla="*/ 2074424 w 4243053"/>
              <a:gd name="connsiteY1" fmla="*/ 0 h 4927597"/>
              <a:gd name="connsiteX2" fmla="*/ 3215377 w 4243053"/>
              <a:gd name="connsiteY2" fmla="*/ 12031 h 4927597"/>
              <a:gd name="connsiteX3" fmla="*/ 4243053 w 4243053"/>
              <a:gd name="connsiteY3" fmla="*/ 1236577 h 4927597"/>
              <a:gd name="connsiteX4" fmla="*/ 2144567 w 4243053"/>
              <a:gd name="connsiteY4" fmla="*/ 4927597 h 4927597"/>
              <a:gd name="connsiteX5" fmla="*/ 4993 w 4243053"/>
              <a:gd name="connsiteY5" fmla="*/ 3712408 h 4927597"/>
              <a:gd name="connsiteX6" fmla="*/ 0 w 4243053"/>
              <a:gd name="connsiteY6" fmla="*/ 1236578 h 4927597"/>
              <a:gd name="connsiteX0" fmla="*/ 0 w 4255085"/>
              <a:gd name="connsiteY0" fmla="*/ 1236578 h 4927597"/>
              <a:gd name="connsiteX1" fmla="*/ 2074424 w 4255085"/>
              <a:gd name="connsiteY1" fmla="*/ 0 h 4927597"/>
              <a:gd name="connsiteX2" fmla="*/ 3215377 w 4255085"/>
              <a:gd name="connsiteY2" fmla="*/ 12031 h 4927597"/>
              <a:gd name="connsiteX3" fmla="*/ 4255085 w 4255085"/>
              <a:gd name="connsiteY3" fmla="*/ 3703051 h 4927597"/>
              <a:gd name="connsiteX4" fmla="*/ 2144567 w 4255085"/>
              <a:gd name="connsiteY4" fmla="*/ 4927597 h 4927597"/>
              <a:gd name="connsiteX5" fmla="*/ 4993 w 4255085"/>
              <a:gd name="connsiteY5" fmla="*/ 3712408 h 4927597"/>
              <a:gd name="connsiteX6" fmla="*/ 0 w 4255085"/>
              <a:gd name="connsiteY6" fmla="*/ 1236578 h 4927597"/>
              <a:gd name="connsiteX0" fmla="*/ 0 w 4255085"/>
              <a:gd name="connsiteY0" fmla="*/ 1236578 h 4927597"/>
              <a:gd name="connsiteX1" fmla="*/ 2074424 w 4255085"/>
              <a:gd name="connsiteY1" fmla="*/ 0 h 4927597"/>
              <a:gd name="connsiteX2" fmla="*/ 4238062 w 4255085"/>
              <a:gd name="connsiteY2" fmla="*/ 1227220 h 4927597"/>
              <a:gd name="connsiteX3" fmla="*/ 4255085 w 4255085"/>
              <a:gd name="connsiteY3" fmla="*/ 3703051 h 4927597"/>
              <a:gd name="connsiteX4" fmla="*/ 2144567 w 4255085"/>
              <a:gd name="connsiteY4" fmla="*/ 4927597 h 4927597"/>
              <a:gd name="connsiteX5" fmla="*/ 4993 w 4255085"/>
              <a:gd name="connsiteY5" fmla="*/ 3712408 h 4927597"/>
              <a:gd name="connsiteX6" fmla="*/ 0 w 4255085"/>
              <a:gd name="connsiteY6" fmla="*/ 1236578 h 4927597"/>
              <a:gd name="connsiteX0" fmla="*/ 0 w 4255085"/>
              <a:gd name="connsiteY0" fmla="*/ 1219216 h 4910235"/>
              <a:gd name="connsiteX1" fmla="*/ 2114936 w 4255085"/>
              <a:gd name="connsiteY1" fmla="*/ 0 h 4910235"/>
              <a:gd name="connsiteX2" fmla="*/ 4238062 w 4255085"/>
              <a:gd name="connsiteY2" fmla="*/ 1209858 h 4910235"/>
              <a:gd name="connsiteX3" fmla="*/ 4255085 w 4255085"/>
              <a:gd name="connsiteY3" fmla="*/ 3685689 h 4910235"/>
              <a:gd name="connsiteX4" fmla="*/ 2144567 w 4255085"/>
              <a:gd name="connsiteY4" fmla="*/ 4910235 h 4910235"/>
              <a:gd name="connsiteX5" fmla="*/ 4993 w 4255085"/>
              <a:gd name="connsiteY5" fmla="*/ 3695046 h 4910235"/>
              <a:gd name="connsiteX6" fmla="*/ 0 w 4255085"/>
              <a:gd name="connsiteY6" fmla="*/ 1219216 h 4910235"/>
              <a:gd name="connsiteX0" fmla="*/ 0 w 4261211"/>
              <a:gd name="connsiteY0" fmla="*/ 1219216 h 4910235"/>
              <a:gd name="connsiteX1" fmla="*/ 2114936 w 4261211"/>
              <a:gd name="connsiteY1" fmla="*/ 0 h 4910235"/>
              <a:gd name="connsiteX2" fmla="*/ 4261211 w 4261211"/>
              <a:gd name="connsiteY2" fmla="*/ 1221433 h 4910235"/>
              <a:gd name="connsiteX3" fmla="*/ 4255085 w 4261211"/>
              <a:gd name="connsiteY3" fmla="*/ 3685689 h 4910235"/>
              <a:gd name="connsiteX4" fmla="*/ 2144567 w 4261211"/>
              <a:gd name="connsiteY4" fmla="*/ 4910235 h 4910235"/>
              <a:gd name="connsiteX5" fmla="*/ 4993 w 4261211"/>
              <a:gd name="connsiteY5" fmla="*/ 3695046 h 4910235"/>
              <a:gd name="connsiteX6" fmla="*/ 0 w 4261211"/>
              <a:gd name="connsiteY6" fmla="*/ 1219216 h 4910235"/>
              <a:gd name="connsiteX0" fmla="*/ 0 w 4266998"/>
              <a:gd name="connsiteY0" fmla="*/ 1219216 h 4910235"/>
              <a:gd name="connsiteX1" fmla="*/ 2120723 w 4266998"/>
              <a:gd name="connsiteY1" fmla="*/ 0 h 4910235"/>
              <a:gd name="connsiteX2" fmla="*/ 4266998 w 4266998"/>
              <a:gd name="connsiteY2" fmla="*/ 1221433 h 4910235"/>
              <a:gd name="connsiteX3" fmla="*/ 4260872 w 4266998"/>
              <a:gd name="connsiteY3" fmla="*/ 3685689 h 4910235"/>
              <a:gd name="connsiteX4" fmla="*/ 2150354 w 4266998"/>
              <a:gd name="connsiteY4" fmla="*/ 4910235 h 4910235"/>
              <a:gd name="connsiteX5" fmla="*/ 10780 w 4266998"/>
              <a:gd name="connsiteY5" fmla="*/ 3695046 h 4910235"/>
              <a:gd name="connsiteX6" fmla="*/ 0 w 4266998"/>
              <a:gd name="connsiteY6" fmla="*/ 1219216 h 4910235"/>
              <a:gd name="connsiteX0" fmla="*/ 1198 w 4268196"/>
              <a:gd name="connsiteY0" fmla="*/ 1219216 h 4910235"/>
              <a:gd name="connsiteX1" fmla="*/ 2121921 w 4268196"/>
              <a:gd name="connsiteY1" fmla="*/ 0 h 4910235"/>
              <a:gd name="connsiteX2" fmla="*/ 4268196 w 4268196"/>
              <a:gd name="connsiteY2" fmla="*/ 1221433 h 4910235"/>
              <a:gd name="connsiteX3" fmla="*/ 4262070 w 4268196"/>
              <a:gd name="connsiteY3" fmla="*/ 3685689 h 4910235"/>
              <a:gd name="connsiteX4" fmla="*/ 2151552 w 4268196"/>
              <a:gd name="connsiteY4" fmla="*/ 4910235 h 4910235"/>
              <a:gd name="connsiteX5" fmla="*/ 403 w 4268196"/>
              <a:gd name="connsiteY5" fmla="*/ 3689259 h 4910235"/>
              <a:gd name="connsiteX6" fmla="*/ 1198 w 4268196"/>
              <a:gd name="connsiteY6" fmla="*/ 1219216 h 4910235"/>
              <a:gd name="connsiteX0" fmla="*/ 1198 w 4268196"/>
              <a:gd name="connsiteY0" fmla="*/ 1219216 h 4921810"/>
              <a:gd name="connsiteX1" fmla="*/ 2121921 w 4268196"/>
              <a:gd name="connsiteY1" fmla="*/ 0 h 4921810"/>
              <a:gd name="connsiteX2" fmla="*/ 4268196 w 4268196"/>
              <a:gd name="connsiteY2" fmla="*/ 1221433 h 4921810"/>
              <a:gd name="connsiteX3" fmla="*/ 4262070 w 4268196"/>
              <a:gd name="connsiteY3" fmla="*/ 3685689 h 4921810"/>
              <a:gd name="connsiteX4" fmla="*/ 2134190 w 4268196"/>
              <a:gd name="connsiteY4" fmla="*/ 4921810 h 4921810"/>
              <a:gd name="connsiteX5" fmla="*/ 403 w 4268196"/>
              <a:gd name="connsiteY5" fmla="*/ 3689259 h 4921810"/>
              <a:gd name="connsiteX6" fmla="*/ 1198 w 4268196"/>
              <a:gd name="connsiteY6" fmla="*/ 1219216 h 492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8196" h="4921810">
                <a:moveTo>
                  <a:pt x="1198" y="1219216"/>
                </a:moveTo>
                <a:lnTo>
                  <a:pt x="2121921" y="0"/>
                </a:lnTo>
                <a:lnTo>
                  <a:pt x="4268196" y="1221433"/>
                </a:lnTo>
                <a:lnTo>
                  <a:pt x="4262070" y="3685689"/>
                </a:lnTo>
                <a:lnTo>
                  <a:pt x="2134190" y="4921810"/>
                </a:lnTo>
                <a:lnTo>
                  <a:pt x="403" y="3689259"/>
                </a:lnTo>
                <a:cubicBezTo>
                  <a:pt x="-1261" y="2863982"/>
                  <a:pt x="2862" y="2044493"/>
                  <a:pt x="1198" y="1219216"/>
                </a:cubicBezTo>
                <a:close/>
              </a:path>
            </a:pathLst>
          </a:custGeom>
          <a:ln w="12700">
            <a:miter lim="400000"/>
          </a:ln>
          <a:extLst>
            <a:ext uri="{C572A759-6A51-4108-AA02-DFA0A04FC94B}">
              <ma14:wrappingTextBoxFlag xmlns:ma14="http://schemas.microsoft.com/office/mac/drawingml/2011/main" xmlns="" val="1"/>
            </a:ext>
          </a:extLst>
        </p:spPr>
        <p:txBody>
          <a:bodyPr/>
          <a:lstStyle/>
          <a:p>
            <a:endParaRPr lang="en-US" dirty="0"/>
          </a:p>
        </p:txBody>
      </p:sp>
      <p:sp>
        <p:nvSpPr>
          <p:cNvPr id="14" name="Shape 267"/>
          <p:cNvSpPr/>
          <p:nvPr userDrawn="1"/>
        </p:nvSpPr>
        <p:spPr>
          <a:xfrm>
            <a:off x="1762771" y="3852256"/>
            <a:ext cx="4267428" cy="49276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12223"/>
          </a:solidFill>
          <a:ln w="12700">
            <a:miter lim="400000"/>
          </a:ln>
        </p:spPr>
        <p:txBody>
          <a:bodyPr lIns="50800" tIns="50800" rIns="50800" bIns="50800" anchor="ctr"/>
          <a:lstStyle/>
          <a:p>
            <a:pPr>
              <a:defRPr sz="3200">
                <a:solidFill>
                  <a:srgbClr val="FFFFFF"/>
                </a:solidFill>
              </a:defRPr>
            </a:pPr>
            <a:endParaRPr dirty="0"/>
          </a:p>
        </p:txBody>
      </p:sp>
      <p:sp>
        <p:nvSpPr>
          <p:cNvPr id="15" name="Picture Placeholder 10"/>
          <p:cNvSpPr>
            <a:spLocks noGrp="1"/>
          </p:cNvSpPr>
          <p:nvPr>
            <p:ph type="pic" sz="quarter" idx="11"/>
          </p:nvPr>
        </p:nvSpPr>
        <p:spPr>
          <a:xfrm>
            <a:off x="1744824" y="3821701"/>
            <a:ext cx="4300984" cy="4980979"/>
          </a:xfrm>
          <a:custGeom>
            <a:avLst/>
            <a:gdLst>
              <a:gd name="connsiteX0" fmla="*/ 0 w 4351338"/>
              <a:gd name="connsiteY0" fmla="*/ 2463800 h 4927600"/>
              <a:gd name="connsiteX1" fmla="*/ 1087835 w 4351338"/>
              <a:gd name="connsiteY1" fmla="*/ 1 h 4927600"/>
              <a:gd name="connsiteX2" fmla="*/ 3263504 w 4351338"/>
              <a:gd name="connsiteY2" fmla="*/ 1 h 4927600"/>
              <a:gd name="connsiteX3" fmla="*/ 4351338 w 4351338"/>
              <a:gd name="connsiteY3" fmla="*/ 2463800 h 4927600"/>
              <a:gd name="connsiteX4" fmla="*/ 3263504 w 4351338"/>
              <a:gd name="connsiteY4" fmla="*/ 4927599 h 4927600"/>
              <a:gd name="connsiteX5" fmla="*/ 1087835 w 4351338"/>
              <a:gd name="connsiteY5" fmla="*/ 4927599 h 4927600"/>
              <a:gd name="connsiteX6" fmla="*/ 0 w 4351338"/>
              <a:gd name="connsiteY6" fmla="*/ 2463800 h 4927600"/>
              <a:gd name="connsiteX0" fmla="*/ 0 w 4351338"/>
              <a:gd name="connsiteY0" fmla="*/ 2475830 h 4939629"/>
              <a:gd name="connsiteX1" fmla="*/ 2122551 w 4351338"/>
              <a:gd name="connsiteY1" fmla="*/ 0 h 4939629"/>
              <a:gd name="connsiteX2" fmla="*/ 3263504 w 4351338"/>
              <a:gd name="connsiteY2" fmla="*/ 12031 h 4939629"/>
              <a:gd name="connsiteX3" fmla="*/ 4351338 w 4351338"/>
              <a:gd name="connsiteY3" fmla="*/ 2475830 h 4939629"/>
              <a:gd name="connsiteX4" fmla="*/ 3263504 w 4351338"/>
              <a:gd name="connsiteY4" fmla="*/ 4939629 h 4939629"/>
              <a:gd name="connsiteX5" fmla="*/ 1087835 w 4351338"/>
              <a:gd name="connsiteY5" fmla="*/ 4939629 h 4939629"/>
              <a:gd name="connsiteX6" fmla="*/ 0 w 4351338"/>
              <a:gd name="connsiteY6" fmla="*/ 2475830 h 4939629"/>
              <a:gd name="connsiteX0" fmla="*/ 0 w 4291180"/>
              <a:gd name="connsiteY0" fmla="*/ 2475830 h 4939629"/>
              <a:gd name="connsiteX1" fmla="*/ 2122551 w 4291180"/>
              <a:gd name="connsiteY1" fmla="*/ 0 h 4939629"/>
              <a:gd name="connsiteX2" fmla="*/ 3263504 w 4291180"/>
              <a:gd name="connsiteY2" fmla="*/ 12031 h 4939629"/>
              <a:gd name="connsiteX3" fmla="*/ 4291180 w 4291180"/>
              <a:gd name="connsiteY3" fmla="*/ 1236577 h 4939629"/>
              <a:gd name="connsiteX4" fmla="*/ 3263504 w 4291180"/>
              <a:gd name="connsiteY4" fmla="*/ 4939629 h 4939629"/>
              <a:gd name="connsiteX5" fmla="*/ 1087835 w 4291180"/>
              <a:gd name="connsiteY5" fmla="*/ 4939629 h 4939629"/>
              <a:gd name="connsiteX6" fmla="*/ 0 w 4291180"/>
              <a:gd name="connsiteY6" fmla="*/ 2475830 h 4939629"/>
              <a:gd name="connsiteX0" fmla="*/ 0 w 4243053"/>
              <a:gd name="connsiteY0" fmla="*/ 1236578 h 4939629"/>
              <a:gd name="connsiteX1" fmla="*/ 2074424 w 4243053"/>
              <a:gd name="connsiteY1" fmla="*/ 0 h 4939629"/>
              <a:gd name="connsiteX2" fmla="*/ 3215377 w 4243053"/>
              <a:gd name="connsiteY2" fmla="*/ 12031 h 4939629"/>
              <a:gd name="connsiteX3" fmla="*/ 4243053 w 4243053"/>
              <a:gd name="connsiteY3" fmla="*/ 1236577 h 4939629"/>
              <a:gd name="connsiteX4" fmla="*/ 3215377 w 4243053"/>
              <a:gd name="connsiteY4" fmla="*/ 4939629 h 4939629"/>
              <a:gd name="connsiteX5" fmla="*/ 1039708 w 4243053"/>
              <a:gd name="connsiteY5" fmla="*/ 4939629 h 4939629"/>
              <a:gd name="connsiteX6" fmla="*/ 0 w 4243053"/>
              <a:gd name="connsiteY6" fmla="*/ 1236578 h 4939629"/>
              <a:gd name="connsiteX0" fmla="*/ 0 w 4243053"/>
              <a:gd name="connsiteY0" fmla="*/ 1236578 h 4939629"/>
              <a:gd name="connsiteX1" fmla="*/ 2074424 w 4243053"/>
              <a:gd name="connsiteY1" fmla="*/ 0 h 4939629"/>
              <a:gd name="connsiteX2" fmla="*/ 3215377 w 4243053"/>
              <a:gd name="connsiteY2" fmla="*/ 12031 h 4939629"/>
              <a:gd name="connsiteX3" fmla="*/ 4243053 w 4243053"/>
              <a:gd name="connsiteY3" fmla="*/ 1236577 h 4939629"/>
              <a:gd name="connsiteX4" fmla="*/ 3215377 w 4243053"/>
              <a:gd name="connsiteY4" fmla="*/ 4939629 h 4939629"/>
              <a:gd name="connsiteX5" fmla="*/ 4993 w 4243053"/>
              <a:gd name="connsiteY5" fmla="*/ 3712408 h 4939629"/>
              <a:gd name="connsiteX6" fmla="*/ 0 w 4243053"/>
              <a:gd name="connsiteY6" fmla="*/ 1236578 h 4939629"/>
              <a:gd name="connsiteX0" fmla="*/ 0 w 4243053"/>
              <a:gd name="connsiteY0" fmla="*/ 1236578 h 4927597"/>
              <a:gd name="connsiteX1" fmla="*/ 2074424 w 4243053"/>
              <a:gd name="connsiteY1" fmla="*/ 0 h 4927597"/>
              <a:gd name="connsiteX2" fmla="*/ 3215377 w 4243053"/>
              <a:gd name="connsiteY2" fmla="*/ 12031 h 4927597"/>
              <a:gd name="connsiteX3" fmla="*/ 4243053 w 4243053"/>
              <a:gd name="connsiteY3" fmla="*/ 1236577 h 4927597"/>
              <a:gd name="connsiteX4" fmla="*/ 2144567 w 4243053"/>
              <a:gd name="connsiteY4" fmla="*/ 4927597 h 4927597"/>
              <a:gd name="connsiteX5" fmla="*/ 4993 w 4243053"/>
              <a:gd name="connsiteY5" fmla="*/ 3712408 h 4927597"/>
              <a:gd name="connsiteX6" fmla="*/ 0 w 4243053"/>
              <a:gd name="connsiteY6" fmla="*/ 1236578 h 4927597"/>
              <a:gd name="connsiteX0" fmla="*/ 0 w 4255085"/>
              <a:gd name="connsiteY0" fmla="*/ 1236578 h 4927597"/>
              <a:gd name="connsiteX1" fmla="*/ 2074424 w 4255085"/>
              <a:gd name="connsiteY1" fmla="*/ 0 h 4927597"/>
              <a:gd name="connsiteX2" fmla="*/ 3215377 w 4255085"/>
              <a:gd name="connsiteY2" fmla="*/ 12031 h 4927597"/>
              <a:gd name="connsiteX3" fmla="*/ 4255085 w 4255085"/>
              <a:gd name="connsiteY3" fmla="*/ 3703051 h 4927597"/>
              <a:gd name="connsiteX4" fmla="*/ 2144567 w 4255085"/>
              <a:gd name="connsiteY4" fmla="*/ 4927597 h 4927597"/>
              <a:gd name="connsiteX5" fmla="*/ 4993 w 4255085"/>
              <a:gd name="connsiteY5" fmla="*/ 3712408 h 4927597"/>
              <a:gd name="connsiteX6" fmla="*/ 0 w 4255085"/>
              <a:gd name="connsiteY6" fmla="*/ 1236578 h 4927597"/>
              <a:gd name="connsiteX0" fmla="*/ 0 w 4255085"/>
              <a:gd name="connsiteY0" fmla="*/ 1236578 h 4927597"/>
              <a:gd name="connsiteX1" fmla="*/ 2074424 w 4255085"/>
              <a:gd name="connsiteY1" fmla="*/ 0 h 4927597"/>
              <a:gd name="connsiteX2" fmla="*/ 4238062 w 4255085"/>
              <a:gd name="connsiteY2" fmla="*/ 1227220 h 4927597"/>
              <a:gd name="connsiteX3" fmla="*/ 4255085 w 4255085"/>
              <a:gd name="connsiteY3" fmla="*/ 3703051 h 4927597"/>
              <a:gd name="connsiteX4" fmla="*/ 2144567 w 4255085"/>
              <a:gd name="connsiteY4" fmla="*/ 4927597 h 4927597"/>
              <a:gd name="connsiteX5" fmla="*/ 4993 w 4255085"/>
              <a:gd name="connsiteY5" fmla="*/ 3712408 h 4927597"/>
              <a:gd name="connsiteX6" fmla="*/ 0 w 4255085"/>
              <a:gd name="connsiteY6" fmla="*/ 1236578 h 4927597"/>
              <a:gd name="connsiteX0" fmla="*/ 0 w 4255085"/>
              <a:gd name="connsiteY0" fmla="*/ 1219216 h 4910235"/>
              <a:gd name="connsiteX1" fmla="*/ 2114936 w 4255085"/>
              <a:gd name="connsiteY1" fmla="*/ 0 h 4910235"/>
              <a:gd name="connsiteX2" fmla="*/ 4238062 w 4255085"/>
              <a:gd name="connsiteY2" fmla="*/ 1209858 h 4910235"/>
              <a:gd name="connsiteX3" fmla="*/ 4255085 w 4255085"/>
              <a:gd name="connsiteY3" fmla="*/ 3685689 h 4910235"/>
              <a:gd name="connsiteX4" fmla="*/ 2144567 w 4255085"/>
              <a:gd name="connsiteY4" fmla="*/ 4910235 h 4910235"/>
              <a:gd name="connsiteX5" fmla="*/ 4993 w 4255085"/>
              <a:gd name="connsiteY5" fmla="*/ 3695046 h 4910235"/>
              <a:gd name="connsiteX6" fmla="*/ 0 w 4255085"/>
              <a:gd name="connsiteY6" fmla="*/ 1219216 h 4910235"/>
              <a:gd name="connsiteX0" fmla="*/ 0 w 4261211"/>
              <a:gd name="connsiteY0" fmla="*/ 1219216 h 4910235"/>
              <a:gd name="connsiteX1" fmla="*/ 2114936 w 4261211"/>
              <a:gd name="connsiteY1" fmla="*/ 0 h 4910235"/>
              <a:gd name="connsiteX2" fmla="*/ 4261211 w 4261211"/>
              <a:gd name="connsiteY2" fmla="*/ 1221433 h 4910235"/>
              <a:gd name="connsiteX3" fmla="*/ 4255085 w 4261211"/>
              <a:gd name="connsiteY3" fmla="*/ 3685689 h 4910235"/>
              <a:gd name="connsiteX4" fmla="*/ 2144567 w 4261211"/>
              <a:gd name="connsiteY4" fmla="*/ 4910235 h 4910235"/>
              <a:gd name="connsiteX5" fmla="*/ 4993 w 4261211"/>
              <a:gd name="connsiteY5" fmla="*/ 3695046 h 4910235"/>
              <a:gd name="connsiteX6" fmla="*/ 0 w 4261211"/>
              <a:gd name="connsiteY6" fmla="*/ 1219216 h 4910235"/>
              <a:gd name="connsiteX0" fmla="*/ 0 w 4266998"/>
              <a:gd name="connsiteY0" fmla="*/ 1219216 h 4910235"/>
              <a:gd name="connsiteX1" fmla="*/ 2120723 w 4266998"/>
              <a:gd name="connsiteY1" fmla="*/ 0 h 4910235"/>
              <a:gd name="connsiteX2" fmla="*/ 4266998 w 4266998"/>
              <a:gd name="connsiteY2" fmla="*/ 1221433 h 4910235"/>
              <a:gd name="connsiteX3" fmla="*/ 4260872 w 4266998"/>
              <a:gd name="connsiteY3" fmla="*/ 3685689 h 4910235"/>
              <a:gd name="connsiteX4" fmla="*/ 2150354 w 4266998"/>
              <a:gd name="connsiteY4" fmla="*/ 4910235 h 4910235"/>
              <a:gd name="connsiteX5" fmla="*/ 10780 w 4266998"/>
              <a:gd name="connsiteY5" fmla="*/ 3695046 h 4910235"/>
              <a:gd name="connsiteX6" fmla="*/ 0 w 4266998"/>
              <a:gd name="connsiteY6" fmla="*/ 1219216 h 4910235"/>
              <a:gd name="connsiteX0" fmla="*/ 1198 w 4268196"/>
              <a:gd name="connsiteY0" fmla="*/ 1219216 h 4910235"/>
              <a:gd name="connsiteX1" fmla="*/ 2121921 w 4268196"/>
              <a:gd name="connsiteY1" fmla="*/ 0 h 4910235"/>
              <a:gd name="connsiteX2" fmla="*/ 4268196 w 4268196"/>
              <a:gd name="connsiteY2" fmla="*/ 1221433 h 4910235"/>
              <a:gd name="connsiteX3" fmla="*/ 4262070 w 4268196"/>
              <a:gd name="connsiteY3" fmla="*/ 3685689 h 4910235"/>
              <a:gd name="connsiteX4" fmla="*/ 2151552 w 4268196"/>
              <a:gd name="connsiteY4" fmla="*/ 4910235 h 4910235"/>
              <a:gd name="connsiteX5" fmla="*/ 403 w 4268196"/>
              <a:gd name="connsiteY5" fmla="*/ 3689259 h 4910235"/>
              <a:gd name="connsiteX6" fmla="*/ 1198 w 4268196"/>
              <a:gd name="connsiteY6" fmla="*/ 1219216 h 4910235"/>
              <a:gd name="connsiteX0" fmla="*/ 1198 w 4268196"/>
              <a:gd name="connsiteY0" fmla="*/ 1219216 h 4921810"/>
              <a:gd name="connsiteX1" fmla="*/ 2121921 w 4268196"/>
              <a:gd name="connsiteY1" fmla="*/ 0 h 4921810"/>
              <a:gd name="connsiteX2" fmla="*/ 4268196 w 4268196"/>
              <a:gd name="connsiteY2" fmla="*/ 1221433 h 4921810"/>
              <a:gd name="connsiteX3" fmla="*/ 4262070 w 4268196"/>
              <a:gd name="connsiteY3" fmla="*/ 3685689 h 4921810"/>
              <a:gd name="connsiteX4" fmla="*/ 2134190 w 4268196"/>
              <a:gd name="connsiteY4" fmla="*/ 4921810 h 4921810"/>
              <a:gd name="connsiteX5" fmla="*/ 403 w 4268196"/>
              <a:gd name="connsiteY5" fmla="*/ 3689259 h 4921810"/>
              <a:gd name="connsiteX6" fmla="*/ 1198 w 4268196"/>
              <a:gd name="connsiteY6" fmla="*/ 1219216 h 492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8196" h="4921810">
                <a:moveTo>
                  <a:pt x="1198" y="1219216"/>
                </a:moveTo>
                <a:lnTo>
                  <a:pt x="2121921" y="0"/>
                </a:lnTo>
                <a:lnTo>
                  <a:pt x="4268196" y="1221433"/>
                </a:lnTo>
                <a:lnTo>
                  <a:pt x="4262070" y="3685689"/>
                </a:lnTo>
                <a:lnTo>
                  <a:pt x="2134190" y="4921810"/>
                </a:lnTo>
                <a:lnTo>
                  <a:pt x="403" y="3689259"/>
                </a:lnTo>
                <a:cubicBezTo>
                  <a:pt x="-1261" y="2863982"/>
                  <a:pt x="2862" y="2044493"/>
                  <a:pt x="1198" y="1219216"/>
                </a:cubicBezTo>
                <a:close/>
              </a:path>
            </a:pathLst>
          </a:custGeom>
          <a:ln w="12700">
            <a:miter lim="400000"/>
          </a:ln>
          <a:extLst>
            <a:ext uri="{C572A759-6A51-4108-AA02-DFA0A04FC94B}">
              <ma14:wrappingTextBoxFlag xmlns:ma14="http://schemas.microsoft.com/office/mac/drawingml/2011/main" xmlns="" val="1"/>
            </a:ext>
          </a:extLst>
        </p:spPr>
        <p:txBody>
          <a:bodyPr/>
          <a:lstStyle/>
          <a:p>
            <a:endParaRPr lang="en-US" dirty="0"/>
          </a:p>
        </p:txBody>
      </p:sp>
      <p:sp>
        <p:nvSpPr>
          <p:cNvPr id="28" name="Shape 28"/>
          <p:cNvSpPr>
            <a:spLocks noGrp="1"/>
          </p:cNvSpPr>
          <p:nvPr>
            <p:ph type="title"/>
          </p:nvPr>
        </p:nvSpPr>
        <p:spPr>
          <a:xfrm>
            <a:off x="1354149" y="413783"/>
            <a:ext cx="17665363" cy="1702776"/>
          </a:xfrm>
          <a:prstGeom prst="rect">
            <a:avLst/>
          </a:prstGeom>
        </p:spPr>
        <p:txBody>
          <a:bodyPr anchor="ctr"/>
          <a:lstStyle>
            <a:lvl1pPr algn="l">
              <a:defRPr>
                <a:solidFill>
                  <a:srgbClr val="5D5D5E"/>
                </a:solidFill>
                <a:latin typeface="+mn-lt"/>
                <a:ea typeface="+mn-ea"/>
                <a:cs typeface="+mn-cs"/>
                <a:sym typeface="Open Sans Semibold"/>
              </a:defRPr>
            </a:lvl1pPr>
          </a:lstStyle>
          <a:p>
            <a:r>
              <a:t>Title Text</a:t>
            </a:r>
          </a:p>
        </p:txBody>
      </p:sp>
    </p:spTree>
    <p:extLst>
      <p:ext uri="{BB962C8B-B14F-4D97-AF65-F5344CB8AC3E}">
        <p14:creationId xmlns:p14="http://schemas.microsoft.com/office/powerpoint/2010/main" val="2039288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Blank">
    <p:bg>
      <p:bgPr>
        <a:solidFill>
          <a:srgbClr val="FFFFFF"/>
        </a:solidFill>
        <a:effectLst/>
      </p:bgPr>
    </p:bg>
    <p:spTree>
      <p:nvGrpSpPr>
        <p:cNvPr id="1" name=""/>
        <p:cNvGrpSpPr/>
        <p:nvPr/>
      </p:nvGrpSpPr>
      <p:grpSpPr>
        <a:xfrm>
          <a:off x="0" y="0"/>
          <a:ext cx="0" cy="0"/>
          <a:chOff x="0" y="0"/>
          <a:chExt cx="0" cy="0"/>
        </a:xfrm>
      </p:grpSpPr>
      <p:sp>
        <p:nvSpPr>
          <p:cNvPr id="5" name="Shape 439"/>
          <p:cNvSpPr/>
          <p:nvPr userDrawn="1"/>
        </p:nvSpPr>
        <p:spPr>
          <a:xfrm>
            <a:off x="17576800" y="1784350"/>
            <a:ext cx="5334000" cy="53340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212223"/>
          </a:solidFill>
          <a:ln w="12700">
            <a:miter lim="400000"/>
          </a:ln>
        </p:spPr>
        <p:txBody>
          <a:bodyPr lIns="50800" tIns="50800" rIns="50800" bIns="50800" anchor="ctr"/>
          <a:lstStyle/>
          <a:p>
            <a:pPr>
              <a:defRPr sz="3200">
                <a:solidFill>
                  <a:srgbClr val="FFFFFF"/>
                </a:solidFill>
              </a:defRPr>
            </a:pPr>
            <a:endParaRPr dirty="0"/>
          </a:p>
        </p:txBody>
      </p:sp>
      <p:sp>
        <p:nvSpPr>
          <p:cNvPr id="3" name="Shape 437"/>
          <p:cNvSpPr/>
          <p:nvPr userDrawn="1"/>
        </p:nvSpPr>
        <p:spPr>
          <a:xfrm>
            <a:off x="1447800" y="1797050"/>
            <a:ext cx="5334000" cy="53316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212223"/>
          </a:solidFill>
          <a:ln w="12700">
            <a:miter lim="400000"/>
          </a:ln>
        </p:spPr>
        <p:txBody>
          <a:bodyPr lIns="50800" tIns="50800" rIns="50800" bIns="50800" anchor="ctr"/>
          <a:lstStyle/>
          <a:p>
            <a:pPr>
              <a:defRPr sz="3200">
                <a:solidFill>
                  <a:srgbClr val="FFFFFF"/>
                </a:solidFill>
              </a:defRPr>
            </a:pPr>
            <a:endParaRPr dirty="0"/>
          </a:p>
        </p:txBody>
      </p:sp>
      <p:sp>
        <p:nvSpPr>
          <p:cNvPr id="10" name="Picture Placeholder 8"/>
          <p:cNvSpPr>
            <a:spLocks noGrp="1"/>
          </p:cNvSpPr>
          <p:nvPr>
            <p:ph type="pic" sz="quarter" idx="13"/>
          </p:nvPr>
        </p:nvSpPr>
        <p:spPr>
          <a:xfrm>
            <a:off x="17559785" y="1750556"/>
            <a:ext cx="5359400" cy="5384193"/>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p>
            <a:endParaRPr lang="en-US" dirty="0"/>
          </a:p>
        </p:txBody>
      </p:sp>
      <p:sp>
        <p:nvSpPr>
          <p:cNvPr id="7" name="Picture Placeholder 8"/>
          <p:cNvSpPr>
            <a:spLocks noGrp="1"/>
          </p:cNvSpPr>
          <p:nvPr>
            <p:ph type="pic" sz="quarter" idx="10"/>
          </p:nvPr>
        </p:nvSpPr>
        <p:spPr>
          <a:xfrm>
            <a:off x="1428224" y="1779577"/>
            <a:ext cx="5359400" cy="5384193"/>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p>
            <a:endParaRPr lang="en-US" dirty="0"/>
          </a:p>
        </p:txBody>
      </p:sp>
      <p:sp>
        <p:nvSpPr>
          <p:cNvPr id="6" name="Shape 440"/>
          <p:cNvSpPr/>
          <p:nvPr userDrawn="1"/>
        </p:nvSpPr>
        <p:spPr>
          <a:xfrm>
            <a:off x="5181600" y="1771650"/>
            <a:ext cx="5334000" cy="53340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212223"/>
          </a:solidFill>
          <a:ln w="12700">
            <a:miter lim="400000"/>
          </a:ln>
        </p:spPr>
        <p:txBody>
          <a:bodyPr lIns="50800" tIns="50800" rIns="50800" bIns="50800" anchor="ctr"/>
          <a:lstStyle/>
          <a:p>
            <a:pPr>
              <a:defRPr sz="3200">
                <a:solidFill>
                  <a:srgbClr val="FFFFFF"/>
                </a:solidFill>
              </a:defRPr>
            </a:pPr>
            <a:endParaRPr dirty="0"/>
          </a:p>
        </p:txBody>
      </p:sp>
      <p:sp>
        <p:nvSpPr>
          <p:cNvPr id="8" name="Picture Placeholder 8"/>
          <p:cNvSpPr>
            <a:spLocks noGrp="1"/>
          </p:cNvSpPr>
          <p:nvPr>
            <p:ph type="pic" sz="quarter" idx="11"/>
          </p:nvPr>
        </p:nvSpPr>
        <p:spPr>
          <a:xfrm>
            <a:off x="5168900" y="1750556"/>
            <a:ext cx="5359400" cy="5384193"/>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p>
            <a:endParaRPr lang="en-US" dirty="0"/>
          </a:p>
        </p:txBody>
      </p:sp>
      <p:sp>
        <p:nvSpPr>
          <p:cNvPr id="4" name="Shape 438"/>
          <p:cNvSpPr/>
          <p:nvPr userDrawn="1"/>
        </p:nvSpPr>
        <p:spPr>
          <a:xfrm>
            <a:off x="13817600" y="1771650"/>
            <a:ext cx="5334000" cy="53340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212223"/>
          </a:solidFill>
          <a:ln w="12700">
            <a:miter lim="400000"/>
          </a:ln>
        </p:spPr>
        <p:txBody>
          <a:bodyPr lIns="50800" tIns="50800" rIns="50800" bIns="50800" anchor="ctr"/>
          <a:lstStyle/>
          <a:p>
            <a:pPr>
              <a:defRPr sz="3200">
                <a:solidFill>
                  <a:srgbClr val="FFFFFF"/>
                </a:solidFill>
              </a:defRPr>
            </a:pPr>
            <a:endParaRPr dirty="0"/>
          </a:p>
        </p:txBody>
      </p:sp>
      <p:sp>
        <p:nvSpPr>
          <p:cNvPr id="9" name="Picture Placeholder 8"/>
          <p:cNvSpPr>
            <a:spLocks noGrp="1"/>
          </p:cNvSpPr>
          <p:nvPr>
            <p:ph type="pic" sz="quarter" idx="12"/>
          </p:nvPr>
        </p:nvSpPr>
        <p:spPr>
          <a:xfrm>
            <a:off x="13788059" y="1750556"/>
            <a:ext cx="5359400" cy="5384193"/>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p>
            <a:endParaRPr lang="en-US" dirty="0"/>
          </a:p>
        </p:txBody>
      </p:sp>
    </p:spTree>
    <p:extLst>
      <p:ext uri="{BB962C8B-B14F-4D97-AF65-F5344CB8AC3E}">
        <p14:creationId xmlns:p14="http://schemas.microsoft.com/office/powerpoint/2010/main" val="21070927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Basic (2)">
    <p:bg>
      <p:bgPr>
        <a:solidFill>
          <a:srgbClr val="FFFFFF"/>
        </a:solidFill>
        <a:effectLst/>
      </p:bgPr>
    </p:bg>
    <p:spTree>
      <p:nvGrpSpPr>
        <p:cNvPr id="1" name=""/>
        <p:cNvGrpSpPr/>
        <p:nvPr/>
      </p:nvGrpSpPr>
      <p:grpSpPr>
        <a:xfrm>
          <a:off x="0" y="0"/>
          <a:ext cx="0" cy="0"/>
          <a:chOff x="0" y="0"/>
          <a:chExt cx="0" cy="0"/>
        </a:xfrm>
      </p:grpSpPr>
      <p:sp>
        <p:nvSpPr>
          <p:cNvPr id="28" name="Shape 28"/>
          <p:cNvSpPr>
            <a:spLocks noGrp="1"/>
          </p:cNvSpPr>
          <p:nvPr>
            <p:ph type="title"/>
          </p:nvPr>
        </p:nvSpPr>
        <p:spPr>
          <a:xfrm>
            <a:off x="1354149" y="413783"/>
            <a:ext cx="17665363" cy="1702776"/>
          </a:xfrm>
          <a:prstGeom prst="rect">
            <a:avLst/>
          </a:prstGeom>
        </p:spPr>
        <p:txBody>
          <a:bodyPr anchor="ctr"/>
          <a:lstStyle>
            <a:lvl1pPr algn="l">
              <a:defRPr>
                <a:solidFill>
                  <a:srgbClr val="5D5D5E"/>
                </a:solidFill>
                <a:latin typeface="+mn-lt"/>
                <a:ea typeface="+mn-ea"/>
                <a:cs typeface="+mn-cs"/>
                <a:sym typeface="Open Sans Semibold"/>
              </a:defRPr>
            </a:lvl1pPr>
          </a:lstStyle>
          <a:p>
            <a:r>
              <a:t>Title Text</a:t>
            </a:r>
          </a:p>
        </p:txBody>
      </p:sp>
      <p:sp>
        <p:nvSpPr>
          <p:cNvPr id="8" name="Shape 437"/>
          <p:cNvSpPr/>
          <p:nvPr userDrawn="1"/>
        </p:nvSpPr>
        <p:spPr>
          <a:xfrm>
            <a:off x="1482094" y="3927888"/>
            <a:ext cx="3466800" cy="34668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212223"/>
          </a:solidFill>
          <a:ln w="12700">
            <a:miter lim="400000"/>
          </a:ln>
        </p:spPr>
        <p:txBody>
          <a:bodyPr lIns="50800" tIns="50800" rIns="50800" bIns="50800" anchor="ctr"/>
          <a:lstStyle/>
          <a:p>
            <a:pPr>
              <a:defRPr sz="3200">
                <a:solidFill>
                  <a:srgbClr val="FFFFFF"/>
                </a:solidFill>
              </a:defRPr>
            </a:pPr>
            <a:endParaRPr dirty="0"/>
          </a:p>
        </p:txBody>
      </p:sp>
      <p:sp>
        <p:nvSpPr>
          <p:cNvPr id="9" name="Picture Placeholder 8"/>
          <p:cNvSpPr>
            <a:spLocks noGrp="1"/>
          </p:cNvSpPr>
          <p:nvPr>
            <p:ph type="pic" sz="quarter" idx="10"/>
          </p:nvPr>
        </p:nvSpPr>
        <p:spPr>
          <a:xfrm>
            <a:off x="1457113" y="3895301"/>
            <a:ext cx="3504905" cy="35145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p>
            <a:endParaRPr lang="en-US" dirty="0"/>
          </a:p>
        </p:txBody>
      </p:sp>
      <p:sp>
        <p:nvSpPr>
          <p:cNvPr id="10" name="Shape 437"/>
          <p:cNvSpPr/>
          <p:nvPr userDrawn="1"/>
        </p:nvSpPr>
        <p:spPr>
          <a:xfrm>
            <a:off x="7417222" y="3927888"/>
            <a:ext cx="3466800" cy="34668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212223"/>
          </a:solidFill>
          <a:ln w="12700">
            <a:miter lim="400000"/>
          </a:ln>
        </p:spPr>
        <p:txBody>
          <a:bodyPr lIns="50800" tIns="50800" rIns="50800" bIns="50800" anchor="ctr"/>
          <a:lstStyle/>
          <a:p>
            <a:pPr>
              <a:defRPr sz="3200">
                <a:solidFill>
                  <a:srgbClr val="FFFFFF"/>
                </a:solidFill>
              </a:defRPr>
            </a:pPr>
            <a:endParaRPr dirty="0"/>
          </a:p>
        </p:txBody>
      </p:sp>
      <p:sp>
        <p:nvSpPr>
          <p:cNvPr id="11" name="Picture Placeholder 8"/>
          <p:cNvSpPr>
            <a:spLocks noGrp="1"/>
          </p:cNvSpPr>
          <p:nvPr>
            <p:ph type="pic" sz="quarter" idx="11"/>
          </p:nvPr>
        </p:nvSpPr>
        <p:spPr>
          <a:xfrm>
            <a:off x="7392241" y="3895301"/>
            <a:ext cx="3504905" cy="35145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p>
            <a:endParaRPr lang="en-US" dirty="0"/>
          </a:p>
        </p:txBody>
      </p:sp>
      <p:sp>
        <p:nvSpPr>
          <p:cNvPr id="12" name="Shape 437"/>
          <p:cNvSpPr/>
          <p:nvPr userDrawn="1"/>
        </p:nvSpPr>
        <p:spPr>
          <a:xfrm>
            <a:off x="13558413" y="3927888"/>
            <a:ext cx="3466800" cy="34668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212223"/>
          </a:solidFill>
          <a:ln w="12700">
            <a:miter lim="400000"/>
          </a:ln>
        </p:spPr>
        <p:txBody>
          <a:bodyPr lIns="50800" tIns="50800" rIns="50800" bIns="50800" anchor="ctr"/>
          <a:lstStyle/>
          <a:p>
            <a:pPr>
              <a:defRPr sz="3200">
                <a:solidFill>
                  <a:srgbClr val="FFFFFF"/>
                </a:solidFill>
              </a:defRPr>
            </a:pPr>
            <a:endParaRPr dirty="0"/>
          </a:p>
        </p:txBody>
      </p:sp>
      <p:sp>
        <p:nvSpPr>
          <p:cNvPr id="13" name="Picture Placeholder 8"/>
          <p:cNvSpPr>
            <a:spLocks noGrp="1"/>
          </p:cNvSpPr>
          <p:nvPr>
            <p:ph type="pic" sz="quarter" idx="12"/>
          </p:nvPr>
        </p:nvSpPr>
        <p:spPr>
          <a:xfrm>
            <a:off x="13533432" y="3895301"/>
            <a:ext cx="3504905" cy="35145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p>
            <a:endParaRPr lang="en-US" dirty="0"/>
          </a:p>
        </p:txBody>
      </p:sp>
      <p:sp>
        <p:nvSpPr>
          <p:cNvPr id="14" name="Shape 437"/>
          <p:cNvSpPr/>
          <p:nvPr userDrawn="1"/>
        </p:nvSpPr>
        <p:spPr>
          <a:xfrm>
            <a:off x="19455737" y="3927888"/>
            <a:ext cx="3466800" cy="34668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212223"/>
          </a:solidFill>
          <a:ln w="12700">
            <a:miter lim="400000"/>
          </a:ln>
        </p:spPr>
        <p:txBody>
          <a:bodyPr lIns="50800" tIns="50800" rIns="50800" bIns="50800" anchor="ctr"/>
          <a:lstStyle/>
          <a:p>
            <a:pPr>
              <a:defRPr sz="3200">
                <a:solidFill>
                  <a:srgbClr val="FFFFFF"/>
                </a:solidFill>
              </a:defRPr>
            </a:pPr>
            <a:endParaRPr dirty="0"/>
          </a:p>
        </p:txBody>
      </p:sp>
      <p:sp>
        <p:nvSpPr>
          <p:cNvPr id="15" name="Picture Placeholder 8"/>
          <p:cNvSpPr>
            <a:spLocks noGrp="1"/>
          </p:cNvSpPr>
          <p:nvPr>
            <p:ph type="pic" sz="quarter" idx="13"/>
          </p:nvPr>
        </p:nvSpPr>
        <p:spPr>
          <a:xfrm>
            <a:off x="19430756" y="3895301"/>
            <a:ext cx="3504905" cy="35145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p>
            <a:endParaRPr lang="en-US" dirty="0"/>
          </a:p>
        </p:txBody>
      </p:sp>
    </p:spTree>
    <p:extLst>
      <p:ext uri="{BB962C8B-B14F-4D97-AF65-F5344CB8AC3E}">
        <p14:creationId xmlns:p14="http://schemas.microsoft.com/office/powerpoint/2010/main" val="983757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Blank">
    <p:bg>
      <p:bgPr>
        <a:solidFill>
          <a:srgbClr val="FFFFFF"/>
        </a:solidFill>
        <a:effectLst/>
      </p:bgPr>
    </p:bg>
    <p:spTree>
      <p:nvGrpSpPr>
        <p:cNvPr id="1" name=""/>
        <p:cNvGrpSpPr/>
        <p:nvPr/>
      </p:nvGrpSpPr>
      <p:grpSpPr>
        <a:xfrm>
          <a:off x="0" y="0"/>
          <a:ext cx="0" cy="0"/>
          <a:chOff x="0" y="0"/>
          <a:chExt cx="0" cy="0"/>
        </a:xfrm>
      </p:grpSpPr>
      <p:sp>
        <p:nvSpPr>
          <p:cNvPr id="3" name="Shape 514"/>
          <p:cNvSpPr/>
          <p:nvPr userDrawn="1"/>
        </p:nvSpPr>
        <p:spPr>
          <a:xfrm>
            <a:off x="13926227" y="-1240"/>
            <a:ext cx="10457298" cy="13718479"/>
          </a:xfrm>
          <a:prstGeom prst="rect">
            <a:avLst/>
          </a:prstGeom>
          <a:solidFill>
            <a:srgbClr val="212223"/>
          </a:solidFill>
          <a:ln w="12700">
            <a:miter lim="400000"/>
          </a:ln>
        </p:spPr>
        <p:txBody>
          <a:bodyPr lIns="50800" tIns="50800" rIns="50800" bIns="50800" anchor="ctr"/>
          <a:lstStyle/>
          <a:p>
            <a:pPr>
              <a:defRPr sz="3200">
                <a:solidFill>
                  <a:srgbClr val="FFFFFF"/>
                </a:solidFill>
              </a:defRPr>
            </a:pPr>
            <a:endParaRPr dirty="0"/>
          </a:p>
        </p:txBody>
      </p:sp>
      <p:sp>
        <p:nvSpPr>
          <p:cNvPr id="4" name="Picture Placeholder 3"/>
          <p:cNvSpPr>
            <a:spLocks noGrp="1"/>
          </p:cNvSpPr>
          <p:nvPr>
            <p:ph type="pic" sz="quarter" idx="10"/>
          </p:nvPr>
        </p:nvSpPr>
        <p:spPr>
          <a:xfrm>
            <a:off x="13898880" y="0"/>
            <a:ext cx="10502265" cy="13717588"/>
          </a:xfrm>
          <a:noFill/>
          <a:ln>
            <a:noFill/>
          </a:ln>
        </p:spPr>
        <p:txBody>
          <a:bodyPr/>
          <a:lstStyle/>
          <a:p>
            <a:endParaRPr lang="en-US" dirty="0"/>
          </a:p>
        </p:txBody>
      </p:sp>
    </p:spTree>
    <p:extLst>
      <p:ext uri="{BB962C8B-B14F-4D97-AF65-F5344CB8AC3E}">
        <p14:creationId xmlns:p14="http://schemas.microsoft.com/office/powerpoint/2010/main" val="2502522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Basic (2)">
    <p:bg>
      <p:bgPr>
        <a:solidFill>
          <a:srgbClr val="FFFFFF"/>
        </a:solidFill>
        <a:effectLst/>
      </p:bgPr>
    </p:bg>
    <p:spTree>
      <p:nvGrpSpPr>
        <p:cNvPr id="1" name=""/>
        <p:cNvGrpSpPr/>
        <p:nvPr/>
      </p:nvGrpSpPr>
      <p:grpSpPr>
        <a:xfrm>
          <a:off x="0" y="0"/>
          <a:ext cx="0" cy="0"/>
          <a:chOff x="0" y="0"/>
          <a:chExt cx="0" cy="0"/>
        </a:xfrm>
      </p:grpSpPr>
      <p:sp>
        <p:nvSpPr>
          <p:cNvPr id="28" name="Shape 28"/>
          <p:cNvSpPr>
            <a:spLocks noGrp="1"/>
          </p:cNvSpPr>
          <p:nvPr>
            <p:ph type="title"/>
          </p:nvPr>
        </p:nvSpPr>
        <p:spPr>
          <a:xfrm>
            <a:off x="1354149" y="413783"/>
            <a:ext cx="17665363" cy="1702776"/>
          </a:xfrm>
          <a:prstGeom prst="rect">
            <a:avLst/>
          </a:prstGeom>
        </p:spPr>
        <p:txBody>
          <a:bodyPr anchor="ctr"/>
          <a:lstStyle>
            <a:lvl1pPr algn="l">
              <a:defRPr>
                <a:solidFill>
                  <a:srgbClr val="5D5D5E"/>
                </a:solidFill>
                <a:latin typeface="+mn-lt"/>
                <a:ea typeface="+mn-ea"/>
                <a:cs typeface="+mn-cs"/>
                <a:sym typeface="Open Sans Semibold"/>
              </a:defRPr>
            </a:lvl1pPr>
          </a:lstStyle>
          <a:p>
            <a:r>
              <a:t>Title Text</a:t>
            </a:r>
          </a:p>
        </p:txBody>
      </p:sp>
      <p:sp>
        <p:nvSpPr>
          <p:cNvPr id="5" name="Shape 437"/>
          <p:cNvSpPr/>
          <p:nvPr userDrawn="1"/>
        </p:nvSpPr>
        <p:spPr>
          <a:xfrm>
            <a:off x="1470239" y="3892633"/>
            <a:ext cx="6912000" cy="69120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212223"/>
          </a:solidFill>
          <a:ln w="12700">
            <a:miter lim="400000"/>
          </a:ln>
        </p:spPr>
        <p:txBody>
          <a:bodyPr lIns="50800" tIns="50800" rIns="50800" bIns="50800" anchor="ctr"/>
          <a:lstStyle/>
          <a:p>
            <a:pPr>
              <a:defRPr sz="3200">
                <a:solidFill>
                  <a:srgbClr val="FFFFFF"/>
                </a:solidFill>
              </a:defRPr>
            </a:pPr>
            <a:endParaRPr dirty="0"/>
          </a:p>
        </p:txBody>
      </p:sp>
      <p:sp>
        <p:nvSpPr>
          <p:cNvPr id="6" name="Picture Placeholder 8"/>
          <p:cNvSpPr>
            <a:spLocks noGrp="1"/>
          </p:cNvSpPr>
          <p:nvPr>
            <p:ph type="pic" sz="quarter" idx="10"/>
          </p:nvPr>
        </p:nvSpPr>
        <p:spPr>
          <a:xfrm>
            <a:off x="1446202" y="3871585"/>
            <a:ext cx="6949095" cy="6955282"/>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p>
            <a:endParaRPr lang="en-US" dirty="0"/>
          </a:p>
        </p:txBody>
      </p:sp>
    </p:spTree>
    <p:extLst>
      <p:ext uri="{BB962C8B-B14F-4D97-AF65-F5344CB8AC3E}">
        <p14:creationId xmlns:p14="http://schemas.microsoft.com/office/powerpoint/2010/main" val="491674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ivider Slide/Dark Blue Background">
    <p:bg>
      <p:bgPr>
        <a:solidFill>
          <a:schemeClr val="accent4"/>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1305126" y="2759531"/>
            <a:ext cx="17215104" cy="2207606"/>
          </a:xfrm>
          <a:prstGeom prst="rect">
            <a:avLst/>
          </a:prstGeom>
        </p:spPr>
        <p:txBody>
          <a:bodyPr vert="horz" lIns="0" tIns="0" rIns="0" bIns="0" anchor="t" anchorCtr="0"/>
          <a:lstStyle>
            <a:lvl1pPr marL="0" indent="0">
              <a:lnSpc>
                <a:spcPct val="100000"/>
              </a:lnSpc>
              <a:spcBef>
                <a:spcPts val="0"/>
              </a:spcBef>
              <a:buNone/>
              <a:defRPr sz="16000">
                <a:solidFill>
                  <a:schemeClr val="bg1"/>
                </a:solidFill>
              </a:defRPr>
            </a:lvl1pPr>
            <a:lvl2pPr marL="1219170" indent="0">
              <a:buNone/>
              <a:defRPr/>
            </a:lvl2pPr>
            <a:lvl3pPr marL="2438340" indent="0">
              <a:buNone/>
              <a:defRPr/>
            </a:lvl3pPr>
            <a:lvl4pPr marL="3657508" indent="0">
              <a:buNone/>
              <a:defRPr/>
            </a:lvl4pPr>
            <a:lvl5pPr marL="4876678" indent="0">
              <a:buNone/>
              <a:defRPr/>
            </a:lvl5pPr>
          </a:lstStyle>
          <a:p>
            <a:pPr lvl="0"/>
            <a:r>
              <a:rPr lang="en-US"/>
              <a:t>Divider Slide</a:t>
            </a:r>
          </a:p>
        </p:txBody>
      </p:sp>
      <p:sp>
        <p:nvSpPr>
          <p:cNvPr id="11" name="Text Placeholder 7"/>
          <p:cNvSpPr>
            <a:spLocks noGrp="1"/>
          </p:cNvSpPr>
          <p:nvPr>
            <p:ph type="body" sz="quarter" idx="11" hasCustomPrompt="1"/>
          </p:nvPr>
        </p:nvSpPr>
        <p:spPr>
          <a:xfrm>
            <a:off x="1405789" y="1178286"/>
            <a:ext cx="7425266" cy="1807632"/>
          </a:xfrm>
          <a:prstGeom prst="rect">
            <a:avLst/>
          </a:prstGeom>
        </p:spPr>
        <p:txBody>
          <a:bodyPr vert="horz" lIns="0" tIns="0" rIns="0" bIns="0" anchor="b"/>
          <a:lstStyle>
            <a:lvl1pPr marL="0" indent="0">
              <a:buNone/>
              <a:defRPr lang="en-US" sz="5334" kern="1200" cap="all" dirty="0" smtClean="0">
                <a:solidFill>
                  <a:schemeClr val="accent1"/>
                </a:solidFill>
                <a:latin typeface="Century Gothic"/>
                <a:ea typeface="+mn-ea"/>
                <a:cs typeface="Century Gothic"/>
              </a:defRPr>
            </a:lvl1pPr>
          </a:lstStyle>
          <a:p>
            <a:pPr lvl="0"/>
            <a:r>
              <a:rPr lang="en-US"/>
              <a:t>HEADING</a:t>
            </a:r>
          </a:p>
        </p:txBody>
      </p:sp>
      <p:sp>
        <p:nvSpPr>
          <p:cNvPr id="10" name="Rectangle 9"/>
          <p:cNvSpPr/>
          <p:nvPr userDrawn="1"/>
        </p:nvSpPr>
        <p:spPr>
          <a:xfrm>
            <a:off x="23412925" y="13285761"/>
            <a:ext cx="326794" cy="226242"/>
          </a:xfrm>
          <a:prstGeom prst="rect">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dirty="0">
              <a:solidFill>
                <a:srgbClr val="FFFFFF"/>
              </a:solidFill>
              <a:latin typeface="Century Gothic"/>
              <a:cs typeface="Century Gothic"/>
            </a:endParaRPr>
          </a:p>
        </p:txBody>
      </p:sp>
    </p:spTree>
    <p:extLst>
      <p:ext uri="{BB962C8B-B14F-4D97-AF65-F5344CB8AC3E}">
        <p14:creationId xmlns:p14="http://schemas.microsoft.com/office/powerpoint/2010/main" val="3802279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Blank">
    <p:bg>
      <p:bgPr>
        <a:solidFill>
          <a:srgbClr val="FFFFFF"/>
        </a:solidFill>
        <a:effectLst/>
      </p:bgPr>
    </p:bg>
    <p:spTree>
      <p:nvGrpSpPr>
        <p:cNvPr id="1" name=""/>
        <p:cNvGrpSpPr/>
        <p:nvPr/>
      </p:nvGrpSpPr>
      <p:grpSpPr>
        <a:xfrm>
          <a:off x="0" y="0"/>
          <a:ext cx="0" cy="0"/>
          <a:chOff x="0" y="0"/>
          <a:chExt cx="0" cy="0"/>
        </a:xfrm>
      </p:grpSpPr>
      <p:sp>
        <p:nvSpPr>
          <p:cNvPr id="4" name="Shape 267"/>
          <p:cNvSpPr/>
          <p:nvPr userDrawn="1"/>
        </p:nvSpPr>
        <p:spPr>
          <a:xfrm>
            <a:off x="13537559" y="1285782"/>
            <a:ext cx="9288000" cy="107172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12223"/>
          </a:solidFill>
          <a:ln w="12700">
            <a:miter lim="400000"/>
          </a:ln>
        </p:spPr>
        <p:txBody>
          <a:bodyPr lIns="50800" tIns="50800" rIns="50800" bIns="50800" anchor="ctr"/>
          <a:lstStyle/>
          <a:p>
            <a:pPr>
              <a:defRPr sz="3200">
                <a:solidFill>
                  <a:srgbClr val="FFFFFF"/>
                </a:solidFill>
              </a:defRPr>
            </a:pPr>
            <a:endParaRPr dirty="0"/>
          </a:p>
        </p:txBody>
      </p:sp>
      <p:sp>
        <p:nvSpPr>
          <p:cNvPr id="5" name="Picture Placeholder 10"/>
          <p:cNvSpPr>
            <a:spLocks noGrp="1"/>
          </p:cNvSpPr>
          <p:nvPr>
            <p:ph type="pic" sz="quarter" idx="11"/>
          </p:nvPr>
        </p:nvSpPr>
        <p:spPr>
          <a:xfrm>
            <a:off x="13508062" y="1263659"/>
            <a:ext cx="9348243" cy="10772455"/>
          </a:xfrm>
          <a:custGeom>
            <a:avLst/>
            <a:gdLst>
              <a:gd name="connsiteX0" fmla="*/ 0 w 4351338"/>
              <a:gd name="connsiteY0" fmla="*/ 2463800 h 4927600"/>
              <a:gd name="connsiteX1" fmla="*/ 1087835 w 4351338"/>
              <a:gd name="connsiteY1" fmla="*/ 1 h 4927600"/>
              <a:gd name="connsiteX2" fmla="*/ 3263504 w 4351338"/>
              <a:gd name="connsiteY2" fmla="*/ 1 h 4927600"/>
              <a:gd name="connsiteX3" fmla="*/ 4351338 w 4351338"/>
              <a:gd name="connsiteY3" fmla="*/ 2463800 h 4927600"/>
              <a:gd name="connsiteX4" fmla="*/ 3263504 w 4351338"/>
              <a:gd name="connsiteY4" fmla="*/ 4927599 h 4927600"/>
              <a:gd name="connsiteX5" fmla="*/ 1087835 w 4351338"/>
              <a:gd name="connsiteY5" fmla="*/ 4927599 h 4927600"/>
              <a:gd name="connsiteX6" fmla="*/ 0 w 4351338"/>
              <a:gd name="connsiteY6" fmla="*/ 2463800 h 4927600"/>
              <a:gd name="connsiteX0" fmla="*/ 0 w 4351338"/>
              <a:gd name="connsiteY0" fmla="*/ 2475830 h 4939629"/>
              <a:gd name="connsiteX1" fmla="*/ 2122551 w 4351338"/>
              <a:gd name="connsiteY1" fmla="*/ 0 h 4939629"/>
              <a:gd name="connsiteX2" fmla="*/ 3263504 w 4351338"/>
              <a:gd name="connsiteY2" fmla="*/ 12031 h 4939629"/>
              <a:gd name="connsiteX3" fmla="*/ 4351338 w 4351338"/>
              <a:gd name="connsiteY3" fmla="*/ 2475830 h 4939629"/>
              <a:gd name="connsiteX4" fmla="*/ 3263504 w 4351338"/>
              <a:gd name="connsiteY4" fmla="*/ 4939629 h 4939629"/>
              <a:gd name="connsiteX5" fmla="*/ 1087835 w 4351338"/>
              <a:gd name="connsiteY5" fmla="*/ 4939629 h 4939629"/>
              <a:gd name="connsiteX6" fmla="*/ 0 w 4351338"/>
              <a:gd name="connsiteY6" fmla="*/ 2475830 h 4939629"/>
              <a:gd name="connsiteX0" fmla="*/ 0 w 4291180"/>
              <a:gd name="connsiteY0" fmla="*/ 2475830 h 4939629"/>
              <a:gd name="connsiteX1" fmla="*/ 2122551 w 4291180"/>
              <a:gd name="connsiteY1" fmla="*/ 0 h 4939629"/>
              <a:gd name="connsiteX2" fmla="*/ 3263504 w 4291180"/>
              <a:gd name="connsiteY2" fmla="*/ 12031 h 4939629"/>
              <a:gd name="connsiteX3" fmla="*/ 4291180 w 4291180"/>
              <a:gd name="connsiteY3" fmla="*/ 1236577 h 4939629"/>
              <a:gd name="connsiteX4" fmla="*/ 3263504 w 4291180"/>
              <a:gd name="connsiteY4" fmla="*/ 4939629 h 4939629"/>
              <a:gd name="connsiteX5" fmla="*/ 1087835 w 4291180"/>
              <a:gd name="connsiteY5" fmla="*/ 4939629 h 4939629"/>
              <a:gd name="connsiteX6" fmla="*/ 0 w 4291180"/>
              <a:gd name="connsiteY6" fmla="*/ 2475830 h 4939629"/>
              <a:gd name="connsiteX0" fmla="*/ 0 w 4243053"/>
              <a:gd name="connsiteY0" fmla="*/ 1236578 h 4939629"/>
              <a:gd name="connsiteX1" fmla="*/ 2074424 w 4243053"/>
              <a:gd name="connsiteY1" fmla="*/ 0 h 4939629"/>
              <a:gd name="connsiteX2" fmla="*/ 3215377 w 4243053"/>
              <a:gd name="connsiteY2" fmla="*/ 12031 h 4939629"/>
              <a:gd name="connsiteX3" fmla="*/ 4243053 w 4243053"/>
              <a:gd name="connsiteY3" fmla="*/ 1236577 h 4939629"/>
              <a:gd name="connsiteX4" fmla="*/ 3215377 w 4243053"/>
              <a:gd name="connsiteY4" fmla="*/ 4939629 h 4939629"/>
              <a:gd name="connsiteX5" fmla="*/ 1039708 w 4243053"/>
              <a:gd name="connsiteY5" fmla="*/ 4939629 h 4939629"/>
              <a:gd name="connsiteX6" fmla="*/ 0 w 4243053"/>
              <a:gd name="connsiteY6" fmla="*/ 1236578 h 4939629"/>
              <a:gd name="connsiteX0" fmla="*/ 0 w 4243053"/>
              <a:gd name="connsiteY0" fmla="*/ 1236578 h 4939629"/>
              <a:gd name="connsiteX1" fmla="*/ 2074424 w 4243053"/>
              <a:gd name="connsiteY1" fmla="*/ 0 h 4939629"/>
              <a:gd name="connsiteX2" fmla="*/ 3215377 w 4243053"/>
              <a:gd name="connsiteY2" fmla="*/ 12031 h 4939629"/>
              <a:gd name="connsiteX3" fmla="*/ 4243053 w 4243053"/>
              <a:gd name="connsiteY3" fmla="*/ 1236577 h 4939629"/>
              <a:gd name="connsiteX4" fmla="*/ 3215377 w 4243053"/>
              <a:gd name="connsiteY4" fmla="*/ 4939629 h 4939629"/>
              <a:gd name="connsiteX5" fmla="*/ 4993 w 4243053"/>
              <a:gd name="connsiteY5" fmla="*/ 3712408 h 4939629"/>
              <a:gd name="connsiteX6" fmla="*/ 0 w 4243053"/>
              <a:gd name="connsiteY6" fmla="*/ 1236578 h 4939629"/>
              <a:gd name="connsiteX0" fmla="*/ 0 w 4243053"/>
              <a:gd name="connsiteY0" fmla="*/ 1236578 h 4927597"/>
              <a:gd name="connsiteX1" fmla="*/ 2074424 w 4243053"/>
              <a:gd name="connsiteY1" fmla="*/ 0 h 4927597"/>
              <a:gd name="connsiteX2" fmla="*/ 3215377 w 4243053"/>
              <a:gd name="connsiteY2" fmla="*/ 12031 h 4927597"/>
              <a:gd name="connsiteX3" fmla="*/ 4243053 w 4243053"/>
              <a:gd name="connsiteY3" fmla="*/ 1236577 h 4927597"/>
              <a:gd name="connsiteX4" fmla="*/ 2144567 w 4243053"/>
              <a:gd name="connsiteY4" fmla="*/ 4927597 h 4927597"/>
              <a:gd name="connsiteX5" fmla="*/ 4993 w 4243053"/>
              <a:gd name="connsiteY5" fmla="*/ 3712408 h 4927597"/>
              <a:gd name="connsiteX6" fmla="*/ 0 w 4243053"/>
              <a:gd name="connsiteY6" fmla="*/ 1236578 h 4927597"/>
              <a:gd name="connsiteX0" fmla="*/ 0 w 4255085"/>
              <a:gd name="connsiteY0" fmla="*/ 1236578 h 4927597"/>
              <a:gd name="connsiteX1" fmla="*/ 2074424 w 4255085"/>
              <a:gd name="connsiteY1" fmla="*/ 0 h 4927597"/>
              <a:gd name="connsiteX2" fmla="*/ 3215377 w 4255085"/>
              <a:gd name="connsiteY2" fmla="*/ 12031 h 4927597"/>
              <a:gd name="connsiteX3" fmla="*/ 4255085 w 4255085"/>
              <a:gd name="connsiteY3" fmla="*/ 3703051 h 4927597"/>
              <a:gd name="connsiteX4" fmla="*/ 2144567 w 4255085"/>
              <a:gd name="connsiteY4" fmla="*/ 4927597 h 4927597"/>
              <a:gd name="connsiteX5" fmla="*/ 4993 w 4255085"/>
              <a:gd name="connsiteY5" fmla="*/ 3712408 h 4927597"/>
              <a:gd name="connsiteX6" fmla="*/ 0 w 4255085"/>
              <a:gd name="connsiteY6" fmla="*/ 1236578 h 4927597"/>
              <a:gd name="connsiteX0" fmla="*/ 0 w 4255085"/>
              <a:gd name="connsiteY0" fmla="*/ 1236578 h 4927597"/>
              <a:gd name="connsiteX1" fmla="*/ 2074424 w 4255085"/>
              <a:gd name="connsiteY1" fmla="*/ 0 h 4927597"/>
              <a:gd name="connsiteX2" fmla="*/ 4238062 w 4255085"/>
              <a:gd name="connsiteY2" fmla="*/ 1227220 h 4927597"/>
              <a:gd name="connsiteX3" fmla="*/ 4255085 w 4255085"/>
              <a:gd name="connsiteY3" fmla="*/ 3703051 h 4927597"/>
              <a:gd name="connsiteX4" fmla="*/ 2144567 w 4255085"/>
              <a:gd name="connsiteY4" fmla="*/ 4927597 h 4927597"/>
              <a:gd name="connsiteX5" fmla="*/ 4993 w 4255085"/>
              <a:gd name="connsiteY5" fmla="*/ 3712408 h 4927597"/>
              <a:gd name="connsiteX6" fmla="*/ 0 w 4255085"/>
              <a:gd name="connsiteY6" fmla="*/ 1236578 h 4927597"/>
              <a:gd name="connsiteX0" fmla="*/ 0 w 4255085"/>
              <a:gd name="connsiteY0" fmla="*/ 1219216 h 4910235"/>
              <a:gd name="connsiteX1" fmla="*/ 2114936 w 4255085"/>
              <a:gd name="connsiteY1" fmla="*/ 0 h 4910235"/>
              <a:gd name="connsiteX2" fmla="*/ 4238062 w 4255085"/>
              <a:gd name="connsiteY2" fmla="*/ 1209858 h 4910235"/>
              <a:gd name="connsiteX3" fmla="*/ 4255085 w 4255085"/>
              <a:gd name="connsiteY3" fmla="*/ 3685689 h 4910235"/>
              <a:gd name="connsiteX4" fmla="*/ 2144567 w 4255085"/>
              <a:gd name="connsiteY4" fmla="*/ 4910235 h 4910235"/>
              <a:gd name="connsiteX5" fmla="*/ 4993 w 4255085"/>
              <a:gd name="connsiteY5" fmla="*/ 3695046 h 4910235"/>
              <a:gd name="connsiteX6" fmla="*/ 0 w 4255085"/>
              <a:gd name="connsiteY6" fmla="*/ 1219216 h 4910235"/>
              <a:gd name="connsiteX0" fmla="*/ 0 w 4261211"/>
              <a:gd name="connsiteY0" fmla="*/ 1219216 h 4910235"/>
              <a:gd name="connsiteX1" fmla="*/ 2114936 w 4261211"/>
              <a:gd name="connsiteY1" fmla="*/ 0 h 4910235"/>
              <a:gd name="connsiteX2" fmla="*/ 4261211 w 4261211"/>
              <a:gd name="connsiteY2" fmla="*/ 1221433 h 4910235"/>
              <a:gd name="connsiteX3" fmla="*/ 4255085 w 4261211"/>
              <a:gd name="connsiteY3" fmla="*/ 3685689 h 4910235"/>
              <a:gd name="connsiteX4" fmla="*/ 2144567 w 4261211"/>
              <a:gd name="connsiteY4" fmla="*/ 4910235 h 4910235"/>
              <a:gd name="connsiteX5" fmla="*/ 4993 w 4261211"/>
              <a:gd name="connsiteY5" fmla="*/ 3695046 h 4910235"/>
              <a:gd name="connsiteX6" fmla="*/ 0 w 4261211"/>
              <a:gd name="connsiteY6" fmla="*/ 1219216 h 4910235"/>
              <a:gd name="connsiteX0" fmla="*/ 0 w 4266998"/>
              <a:gd name="connsiteY0" fmla="*/ 1219216 h 4910235"/>
              <a:gd name="connsiteX1" fmla="*/ 2120723 w 4266998"/>
              <a:gd name="connsiteY1" fmla="*/ 0 h 4910235"/>
              <a:gd name="connsiteX2" fmla="*/ 4266998 w 4266998"/>
              <a:gd name="connsiteY2" fmla="*/ 1221433 h 4910235"/>
              <a:gd name="connsiteX3" fmla="*/ 4260872 w 4266998"/>
              <a:gd name="connsiteY3" fmla="*/ 3685689 h 4910235"/>
              <a:gd name="connsiteX4" fmla="*/ 2150354 w 4266998"/>
              <a:gd name="connsiteY4" fmla="*/ 4910235 h 4910235"/>
              <a:gd name="connsiteX5" fmla="*/ 10780 w 4266998"/>
              <a:gd name="connsiteY5" fmla="*/ 3695046 h 4910235"/>
              <a:gd name="connsiteX6" fmla="*/ 0 w 4266998"/>
              <a:gd name="connsiteY6" fmla="*/ 1219216 h 4910235"/>
              <a:gd name="connsiteX0" fmla="*/ 1198 w 4268196"/>
              <a:gd name="connsiteY0" fmla="*/ 1219216 h 4910235"/>
              <a:gd name="connsiteX1" fmla="*/ 2121921 w 4268196"/>
              <a:gd name="connsiteY1" fmla="*/ 0 h 4910235"/>
              <a:gd name="connsiteX2" fmla="*/ 4268196 w 4268196"/>
              <a:gd name="connsiteY2" fmla="*/ 1221433 h 4910235"/>
              <a:gd name="connsiteX3" fmla="*/ 4262070 w 4268196"/>
              <a:gd name="connsiteY3" fmla="*/ 3685689 h 4910235"/>
              <a:gd name="connsiteX4" fmla="*/ 2151552 w 4268196"/>
              <a:gd name="connsiteY4" fmla="*/ 4910235 h 4910235"/>
              <a:gd name="connsiteX5" fmla="*/ 403 w 4268196"/>
              <a:gd name="connsiteY5" fmla="*/ 3689259 h 4910235"/>
              <a:gd name="connsiteX6" fmla="*/ 1198 w 4268196"/>
              <a:gd name="connsiteY6" fmla="*/ 1219216 h 4910235"/>
              <a:gd name="connsiteX0" fmla="*/ 1198 w 4268196"/>
              <a:gd name="connsiteY0" fmla="*/ 1219216 h 4921810"/>
              <a:gd name="connsiteX1" fmla="*/ 2121921 w 4268196"/>
              <a:gd name="connsiteY1" fmla="*/ 0 h 4921810"/>
              <a:gd name="connsiteX2" fmla="*/ 4268196 w 4268196"/>
              <a:gd name="connsiteY2" fmla="*/ 1221433 h 4921810"/>
              <a:gd name="connsiteX3" fmla="*/ 4262070 w 4268196"/>
              <a:gd name="connsiteY3" fmla="*/ 3685689 h 4921810"/>
              <a:gd name="connsiteX4" fmla="*/ 2134190 w 4268196"/>
              <a:gd name="connsiteY4" fmla="*/ 4921810 h 4921810"/>
              <a:gd name="connsiteX5" fmla="*/ 403 w 4268196"/>
              <a:gd name="connsiteY5" fmla="*/ 3689259 h 4921810"/>
              <a:gd name="connsiteX6" fmla="*/ 1198 w 4268196"/>
              <a:gd name="connsiteY6" fmla="*/ 1219216 h 492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8196" h="4921810">
                <a:moveTo>
                  <a:pt x="1198" y="1219216"/>
                </a:moveTo>
                <a:lnTo>
                  <a:pt x="2121921" y="0"/>
                </a:lnTo>
                <a:lnTo>
                  <a:pt x="4268196" y="1221433"/>
                </a:lnTo>
                <a:lnTo>
                  <a:pt x="4262070" y="3685689"/>
                </a:lnTo>
                <a:lnTo>
                  <a:pt x="2134190" y="4921810"/>
                </a:lnTo>
                <a:lnTo>
                  <a:pt x="403" y="3689259"/>
                </a:lnTo>
                <a:cubicBezTo>
                  <a:pt x="-1261" y="2863982"/>
                  <a:pt x="2862" y="2044493"/>
                  <a:pt x="1198" y="1219216"/>
                </a:cubicBezTo>
                <a:close/>
              </a:path>
            </a:pathLst>
          </a:custGeom>
          <a:ln w="12700">
            <a:miter lim="400000"/>
          </a:ln>
          <a:extLst>
            <a:ext uri="{C572A759-6A51-4108-AA02-DFA0A04FC94B}">
              <ma14:wrappingTextBoxFlag xmlns:ma14="http://schemas.microsoft.com/office/mac/drawingml/2011/main" xmlns="" val="1"/>
            </a:ext>
          </a:extLst>
        </p:spPr>
        <p:txBody>
          <a:bodyPr/>
          <a:lstStyle/>
          <a:p>
            <a:endParaRPr lang="en-US" dirty="0"/>
          </a:p>
        </p:txBody>
      </p:sp>
    </p:spTree>
    <p:extLst>
      <p:ext uri="{BB962C8B-B14F-4D97-AF65-F5344CB8AC3E}">
        <p14:creationId xmlns:p14="http://schemas.microsoft.com/office/powerpoint/2010/main" val="16846257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Basic (2)">
    <p:bg>
      <p:bgPr>
        <a:solidFill>
          <a:srgbClr val="FFFFFF"/>
        </a:solidFill>
        <a:effectLst/>
      </p:bgPr>
    </p:bg>
    <p:spTree>
      <p:nvGrpSpPr>
        <p:cNvPr id="1" name=""/>
        <p:cNvGrpSpPr/>
        <p:nvPr/>
      </p:nvGrpSpPr>
      <p:grpSpPr>
        <a:xfrm>
          <a:off x="0" y="0"/>
          <a:ext cx="0" cy="0"/>
          <a:chOff x="0" y="0"/>
          <a:chExt cx="0" cy="0"/>
        </a:xfrm>
      </p:grpSpPr>
      <p:sp>
        <p:nvSpPr>
          <p:cNvPr id="28" name="Shape 28"/>
          <p:cNvSpPr>
            <a:spLocks noGrp="1"/>
          </p:cNvSpPr>
          <p:nvPr>
            <p:ph type="title"/>
          </p:nvPr>
        </p:nvSpPr>
        <p:spPr>
          <a:xfrm>
            <a:off x="1354149" y="413783"/>
            <a:ext cx="17665363" cy="1702776"/>
          </a:xfrm>
          <a:prstGeom prst="rect">
            <a:avLst/>
          </a:prstGeom>
        </p:spPr>
        <p:txBody>
          <a:bodyPr anchor="ctr"/>
          <a:lstStyle>
            <a:lvl1pPr algn="l">
              <a:defRPr>
                <a:solidFill>
                  <a:srgbClr val="5D5D5E"/>
                </a:solidFill>
                <a:latin typeface="+mn-lt"/>
                <a:ea typeface="+mn-ea"/>
                <a:cs typeface="+mn-cs"/>
                <a:sym typeface="Open Sans Semibold"/>
              </a:defRPr>
            </a:lvl1pPr>
          </a:lstStyle>
          <a:p>
            <a:r>
              <a:t>Title Text</a:t>
            </a:r>
          </a:p>
        </p:txBody>
      </p:sp>
      <p:sp>
        <p:nvSpPr>
          <p:cNvPr id="4" name="Shape 560"/>
          <p:cNvSpPr/>
          <p:nvPr userDrawn="1"/>
        </p:nvSpPr>
        <p:spPr>
          <a:xfrm>
            <a:off x="8604250" y="3556000"/>
            <a:ext cx="7175500" cy="5334000"/>
          </a:xfrm>
          <a:prstGeom prst="rect">
            <a:avLst/>
          </a:prstGeom>
          <a:solidFill>
            <a:srgbClr val="2C2E2E"/>
          </a:solidFill>
          <a:ln w="12700">
            <a:miter lim="400000"/>
          </a:ln>
        </p:spPr>
        <p:txBody>
          <a:bodyPr lIns="50800" tIns="50800" rIns="50800" bIns="50800" anchor="ctr"/>
          <a:lstStyle/>
          <a:p>
            <a:pPr>
              <a:defRPr sz="3200">
                <a:solidFill>
                  <a:srgbClr val="FFFFFF"/>
                </a:solidFill>
              </a:defRPr>
            </a:pPr>
            <a:endParaRPr dirty="0"/>
          </a:p>
        </p:txBody>
      </p:sp>
      <p:sp>
        <p:nvSpPr>
          <p:cNvPr id="5" name="Shape 561"/>
          <p:cNvSpPr/>
          <p:nvPr userDrawn="1"/>
        </p:nvSpPr>
        <p:spPr>
          <a:xfrm>
            <a:off x="1427823" y="3556000"/>
            <a:ext cx="7175501" cy="5334000"/>
          </a:xfrm>
          <a:prstGeom prst="rect">
            <a:avLst/>
          </a:prstGeom>
          <a:solidFill>
            <a:srgbClr val="212223"/>
          </a:solidFill>
          <a:ln w="12700">
            <a:miter lim="400000"/>
          </a:ln>
        </p:spPr>
        <p:txBody>
          <a:bodyPr lIns="50800" tIns="50800" rIns="50800" bIns="50800" anchor="ctr"/>
          <a:lstStyle/>
          <a:p>
            <a:pPr>
              <a:defRPr sz="3200">
                <a:solidFill>
                  <a:srgbClr val="FFFFFF"/>
                </a:solidFill>
              </a:defRPr>
            </a:pPr>
            <a:endParaRPr dirty="0"/>
          </a:p>
        </p:txBody>
      </p:sp>
      <p:sp>
        <p:nvSpPr>
          <p:cNvPr id="6" name="Shape 562"/>
          <p:cNvSpPr/>
          <p:nvPr userDrawn="1"/>
        </p:nvSpPr>
        <p:spPr>
          <a:xfrm>
            <a:off x="15781194" y="3556000"/>
            <a:ext cx="7175501" cy="5334000"/>
          </a:xfrm>
          <a:prstGeom prst="rect">
            <a:avLst/>
          </a:prstGeom>
          <a:solidFill>
            <a:srgbClr val="212223"/>
          </a:solidFill>
          <a:ln w="12700">
            <a:miter lim="400000"/>
          </a:ln>
        </p:spPr>
        <p:txBody>
          <a:bodyPr lIns="50800" tIns="50800" rIns="50800" bIns="50800" anchor="ctr"/>
          <a:lstStyle/>
          <a:p>
            <a:pPr>
              <a:defRPr sz="3200">
                <a:solidFill>
                  <a:srgbClr val="FFFFFF"/>
                </a:solidFill>
              </a:defRPr>
            </a:pPr>
            <a:endParaRPr dirty="0"/>
          </a:p>
        </p:txBody>
      </p:sp>
      <p:sp>
        <p:nvSpPr>
          <p:cNvPr id="3" name="Picture Placeholder 2"/>
          <p:cNvSpPr>
            <a:spLocks noGrp="1"/>
          </p:cNvSpPr>
          <p:nvPr>
            <p:ph type="pic" sz="quarter" idx="10"/>
          </p:nvPr>
        </p:nvSpPr>
        <p:spPr>
          <a:xfrm>
            <a:off x="1427163" y="3556000"/>
            <a:ext cx="7175500" cy="5334000"/>
          </a:xfrm>
        </p:spPr>
        <p:txBody>
          <a:bodyPr/>
          <a:lstStyle/>
          <a:p>
            <a:endParaRPr lang="en-US" dirty="0"/>
          </a:p>
        </p:txBody>
      </p:sp>
      <p:sp>
        <p:nvSpPr>
          <p:cNvPr id="8" name="Picture Placeholder 7"/>
          <p:cNvSpPr>
            <a:spLocks noGrp="1"/>
          </p:cNvSpPr>
          <p:nvPr>
            <p:ph type="pic" sz="quarter" idx="11"/>
          </p:nvPr>
        </p:nvSpPr>
        <p:spPr>
          <a:xfrm>
            <a:off x="8602663" y="3556000"/>
            <a:ext cx="7177087" cy="5334000"/>
          </a:xfrm>
        </p:spPr>
        <p:txBody>
          <a:bodyPr/>
          <a:lstStyle/>
          <a:p>
            <a:endParaRPr lang="en-US" dirty="0"/>
          </a:p>
        </p:txBody>
      </p:sp>
      <p:sp>
        <p:nvSpPr>
          <p:cNvPr id="10" name="Picture Placeholder 9"/>
          <p:cNvSpPr>
            <a:spLocks noGrp="1"/>
          </p:cNvSpPr>
          <p:nvPr>
            <p:ph type="pic" sz="quarter" idx="12"/>
          </p:nvPr>
        </p:nvSpPr>
        <p:spPr>
          <a:xfrm>
            <a:off x="15779750" y="3556000"/>
            <a:ext cx="7177088" cy="5334000"/>
          </a:xfrm>
        </p:spPr>
        <p:txBody>
          <a:bodyPr/>
          <a:lstStyle/>
          <a:p>
            <a:endParaRPr lang="en-US" dirty="0"/>
          </a:p>
        </p:txBody>
      </p:sp>
    </p:spTree>
    <p:extLst>
      <p:ext uri="{BB962C8B-B14F-4D97-AF65-F5344CB8AC3E}">
        <p14:creationId xmlns:p14="http://schemas.microsoft.com/office/powerpoint/2010/main" val="6508297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Blank Dark">
    <p:spTree>
      <p:nvGrpSpPr>
        <p:cNvPr id="1" name=""/>
        <p:cNvGrpSpPr/>
        <p:nvPr/>
      </p:nvGrpSpPr>
      <p:grpSpPr>
        <a:xfrm>
          <a:off x="0" y="0"/>
          <a:ext cx="0" cy="0"/>
          <a:chOff x="0" y="0"/>
          <a:chExt cx="0" cy="0"/>
        </a:xfrm>
      </p:grpSpPr>
      <p:sp>
        <p:nvSpPr>
          <p:cNvPr id="43" name="Shape 43"/>
          <p:cNvSpPr>
            <a:spLocks noGrp="1"/>
          </p:cNvSpPr>
          <p:nvPr>
            <p:ph type="sldNum" sz="quarter" idx="2"/>
          </p:nvPr>
        </p:nvSpPr>
        <p:spPr>
          <a:xfrm>
            <a:off x="11959031" y="13081000"/>
            <a:ext cx="453238" cy="469900"/>
          </a:xfrm>
          <a:prstGeom prst="rect">
            <a:avLst/>
          </a:prstGeom>
        </p:spPr>
        <p:txBody>
          <a:bodyPr/>
          <a:lstStyle/>
          <a:p>
            <a:fld id="{86CB4B4D-7CA3-9044-876B-883B54F8677D}" type="slidenum">
              <a:rPr/>
              <a:t>‹#›</a:t>
            </a:fld>
            <a:endParaRPr dirty="0"/>
          </a:p>
        </p:txBody>
      </p:sp>
      <p:sp>
        <p:nvSpPr>
          <p:cNvPr id="3" name="Shape 568"/>
          <p:cNvSpPr/>
          <p:nvPr userDrawn="1"/>
        </p:nvSpPr>
        <p:spPr>
          <a:xfrm>
            <a:off x="14397699" y="45845"/>
            <a:ext cx="10024823" cy="6172264"/>
          </a:xfrm>
          <a:prstGeom prst="rect">
            <a:avLst/>
          </a:prstGeom>
          <a:solidFill>
            <a:srgbClr val="2C2C2C"/>
          </a:solidFill>
          <a:ln w="12700">
            <a:miter lim="400000"/>
          </a:ln>
        </p:spPr>
        <p:txBody>
          <a:bodyPr lIns="50800" tIns="50800" rIns="50800" bIns="50800" anchor="ctr"/>
          <a:lstStyle/>
          <a:p>
            <a:pPr>
              <a:defRPr sz="3200">
                <a:solidFill>
                  <a:srgbClr val="FFFFFF"/>
                </a:solidFill>
              </a:defRPr>
            </a:pPr>
            <a:endParaRPr dirty="0"/>
          </a:p>
        </p:txBody>
      </p:sp>
      <p:sp>
        <p:nvSpPr>
          <p:cNvPr id="4" name="Shape 569"/>
          <p:cNvSpPr/>
          <p:nvPr userDrawn="1"/>
        </p:nvSpPr>
        <p:spPr>
          <a:xfrm>
            <a:off x="7611972" y="7744"/>
            <a:ext cx="6785897" cy="6210364"/>
          </a:xfrm>
          <a:prstGeom prst="rect">
            <a:avLst/>
          </a:prstGeom>
          <a:solidFill>
            <a:srgbClr val="454545"/>
          </a:solidFill>
          <a:ln w="12700">
            <a:miter lim="400000"/>
          </a:ln>
        </p:spPr>
        <p:txBody>
          <a:bodyPr lIns="50800" tIns="50800" rIns="50800" bIns="50800" anchor="ctr"/>
          <a:lstStyle/>
          <a:p>
            <a:pPr>
              <a:defRPr sz="3200">
                <a:solidFill>
                  <a:srgbClr val="FFFFFF"/>
                </a:solidFill>
              </a:defRPr>
            </a:pPr>
            <a:endParaRPr dirty="0"/>
          </a:p>
        </p:txBody>
      </p:sp>
      <p:sp>
        <p:nvSpPr>
          <p:cNvPr id="5" name="Shape 571"/>
          <p:cNvSpPr/>
          <p:nvPr userDrawn="1"/>
        </p:nvSpPr>
        <p:spPr>
          <a:xfrm>
            <a:off x="7613771" y="6208886"/>
            <a:ext cx="6785897" cy="3815582"/>
          </a:xfrm>
          <a:prstGeom prst="rect">
            <a:avLst/>
          </a:prstGeom>
          <a:solidFill>
            <a:srgbClr val="2C2C2C"/>
          </a:solidFill>
          <a:ln w="12700">
            <a:miter lim="400000"/>
          </a:ln>
        </p:spPr>
        <p:txBody>
          <a:bodyPr lIns="50800" tIns="50800" rIns="50800" bIns="50800" anchor="ctr"/>
          <a:lstStyle/>
          <a:p>
            <a:pPr>
              <a:defRPr sz="3200">
                <a:solidFill>
                  <a:srgbClr val="FFFFFF"/>
                </a:solidFill>
              </a:defRPr>
            </a:pPr>
            <a:endParaRPr dirty="0"/>
          </a:p>
        </p:txBody>
      </p:sp>
      <p:sp>
        <p:nvSpPr>
          <p:cNvPr id="6" name="Shape 572"/>
          <p:cNvSpPr/>
          <p:nvPr userDrawn="1"/>
        </p:nvSpPr>
        <p:spPr>
          <a:xfrm>
            <a:off x="-13021" y="10024469"/>
            <a:ext cx="14412290" cy="3690784"/>
          </a:xfrm>
          <a:prstGeom prst="rect">
            <a:avLst/>
          </a:prstGeom>
          <a:solidFill>
            <a:srgbClr val="3B3B3B"/>
          </a:solidFill>
          <a:ln w="12700">
            <a:miter lim="400000"/>
          </a:ln>
        </p:spPr>
        <p:txBody>
          <a:bodyPr lIns="50800" tIns="50800" rIns="50800" bIns="50800" anchor="ctr"/>
          <a:lstStyle/>
          <a:p>
            <a:pPr>
              <a:defRPr sz="3200">
                <a:solidFill>
                  <a:srgbClr val="FFFFFF"/>
                </a:solidFill>
              </a:defRPr>
            </a:pPr>
            <a:endParaRPr dirty="0"/>
          </a:p>
        </p:txBody>
      </p:sp>
      <p:sp>
        <p:nvSpPr>
          <p:cNvPr id="7" name="Shape 573"/>
          <p:cNvSpPr/>
          <p:nvPr userDrawn="1"/>
        </p:nvSpPr>
        <p:spPr>
          <a:xfrm>
            <a:off x="-13021" y="-4099"/>
            <a:ext cx="7625163" cy="9991140"/>
          </a:xfrm>
          <a:prstGeom prst="rect">
            <a:avLst/>
          </a:prstGeom>
          <a:solidFill>
            <a:srgbClr val="242424"/>
          </a:solidFill>
          <a:ln w="12700">
            <a:miter lim="400000"/>
          </a:ln>
        </p:spPr>
        <p:txBody>
          <a:bodyPr lIns="50800" tIns="50800" rIns="50800" bIns="50800" anchor="ctr"/>
          <a:lstStyle/>
          <a:p>
            <a:pPr>
              <a:defRPr sz="3200">
                <a:solidFill>
                  <a:srgbClr val="FFFFFF"/>
                </a:solidFill>
              </a:defRPr>
            </a:pPr>
            <a:endParaRPr dirty="0"/>
          </a:p>
        </p:txBody>
      </p:sp>
      <p:sp>
        <p:nvSpPr>
          <p:cNvPr id="2" name="Rectangle 1"/>
          <p:cNvSpPr/>
          <p:nvPr userDrawn="1"/>
        </p:nvSpPr>
        <p:spPr>
          <a:xfrm>
            <a:off x="14397699" y="6208400"/>
            <a:ext cx="10024823" cy="7560000"/>
          </a:xfrm>
          <a:prstGeom prst="rect">
            <a:avLst/>
          </a:prstGeom>
          <a:solidFill>
            <a:srgbClr val="111215"/>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Open Sans"/>
              <a:ea typeface="Open Sans"/>
              <a:cs typeface="Open Sans"/>
              <a:sym typeface="Open Sans"/>
            </a:endParaRPr>
          </a:p>
        </p:txBody>
      </p:sp>
      <p:sp>
        <p:nvSpPr>
          <p:cNvPr id="11" name="Picture Placeholder 10"/>
          <p:cNvSpPr>
            <a:spLocks noGrp="1"/>
          </p:cNvSpPr>
          <p:nvPr>
            <p:ph type="pic" sz="quarter" idx="10"/>
          </p:nvPr>
        </p:nvSpPr>
        <p:spPr>
          <a:xfrm>
            <a:off x="0" y="-4763"/>
            <a:ext cx="7612063" cy="10029826"/>
          </a:xfrm>
        </p:spPr>
        <p:txBody>
          <a:bodyPr/>
          <a:lstStyle/>
          <a:p>
            <a:endParaRPr lang="en-US" dirty="0"/>
          </a:p>
        </p:txBody>
      </p:sp>
      <p:sp>
        <p:nvSpPr>
          <p:cNvPr id="13" name="Picture Placeholder 12"/>
          <p:cNvSpPr>
            <a:spLocks noGrp="1"/>
          </p:cNvSpPr>
          <p:nvPr>
            <p:ph type="pic" sz="quarter" idx="11"/>
          </p:nvPr>
        </p:nvSpPr>
        <p:spPr>
          <a:xfrm>
            <a:off x="7612063" y="0"/>
            <a:ext cx="6784975" cy="6208713"/>
          </a:xfrm>
        </p:spPr>
        <p:txBody>
          <a:bodyPr/>
          <a:lstStyle/>
          <a:p>
            <a:endParaRPr lang="en-US" dirty="0"/>
          </a:p>
        </p:txBody>
      </p:sp>
      <p:sp>
        <p:nvSpPr>
          <p:cNvPr id="15" name="Picture Placeholder 14"/>
          <p:cNvSpPr>
            <a:spLocks noGrp="1"/>
          </p:cNvSpPr>
          <p:nvPr>
            <p:ph type="pic" sz="quarter" idx="12"/>
          </p:nvPr>
        </p:nvSpPr>
        <p:spPr>
          <a:xfrm>
            <a:off x="7612063" y="6218238"/>
            <a:ext cx="6784975" cy="3806825"/>
          </a:xfrm>
        </p:spPr>
        <p:txBody>
          <a:bodyPr/>
          <a:lstStyle/>
          <a:p>
            <a:endParaRPr lang="en-US" dirty="0"/>
          </a:p>
        </p:txBody>
      </p:sp>
      <p:sp>
        <p:nvSpPr>
          <p:cNvPr id="17" name="Picture Placeholder 16"/>
          <p:cNvSpPr>
            <a:spLocks noGrp="1"/>
          </p:cNvSpPr>
          <p:nvPr>
            <p:ph type="pic" sz="quarter" idx="13"/>
          </p:nvPr>
        </p:nvSpPr>
        <p:spPr>
          <a:xfrm>
            <a:off x="-12700" y="10025063"/>
            <a:ext cx="14409738" cy="3690937"/>
          </a:xfrm>
        </p:spPr>
        <p:txBody>
          <a:bodyPr/>
          <a:lstStyle/>
          <a:p>
            <a:endParaRPr lang="en-US" dirty="0"/>
          </a:p>
        </p:txBody>
      </p:sp>
      <p:sp>
        <p:nvSpPr>
          <p:cNvPr id="19" name="Picture Placeholder 18"/>
          <p:cNvSpPr>
            <a:spLocks noGrp="1"/>
          </p:cNvSpPr>
          <p:nvPr>
            <p:ph type="pic" sz="quarter" idx="14"/>
          </p:nvPr>
        </p:nvSpPr>
        <p:spPr>
          <a:xfrm>
            <a:off x="14397038" y="0"/>
            <a:ext cx="10025062" cy="6218238"/>
          </a:xfrm>
        </p:spPr>
        <p:txBody>
          <a:bodyPr/>
          <a:lstStyle/>
          <a:p>
            <a:endParaRPr lang="en-US" dirty="0"/>
          </a:p>
        </p:txBody>
      </p:sp>
      <p:sp>
        <p:nvSpPr>
          <p:cNvPr id="21" name="Picture Placeholder 20"/>
          <p:cNvSpPr>
            <a:spLocks noGrp="1"/>
          </p:cNvSpPr>
          <p:nvPr>
            <p:ph type="pic" sz="quarter" idx="15"/>
          </p:nvPr>
        </p:nvSpPr>
        <p:spPr>
          <a:xfrm>
            <a:off x="14397038" y="6218238"/>
            <a:ext cx="10025062" cy="7497762"/>
          </a:xfrm>
        </p:spPr>
        <p:txBody>
          <a:bodyPr/>
          <a:lstStyle/>
          <a:p>
            <a:endParaRPr lang="en-US" dirty="0"/>
          </a:p>
        </p:txBody>
      </p:sp>
    </p:spTree>
    <p:extLst>
      <p:ext uri="{BB962C8B-B14F-4D97-AF65-F5344CB8AC3E}">
        <p14:creationId xmlns:p14="http://schemas.microsoft.com/office/powerpoint/2010/main" val="20174312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Blank">
    <p:bg>
      <p:bgPr>
        <a:solidFill>
          <a:srgbClr val="FFFFFF"/>
        </a:solidFill>
        <a:effectLst/>
      </p:bgPr>
    </p:bg>
    <p:spTree>
      <p:nvGrpSpPr>
        <p:cNvPr id="1" name=""/>
        <p:cNvGrpSpPr/>
        <p:nvPr/>
      </p:nvGrpSpPr>
      <p:grpSpPr>
        <a:xfrm>
          <a:off x="0" y="0"/>
          <a:ext cx="0" cy="0"/>
          <a:chOff x="0" y="0"/>
          <a:chExt cx="0" cy="0"/>
        </a:xfrm>
      </p:grpSpPr>
      <p:sp>
        <p:nvSpPr>
          <p:cNvPr id="3" name="Decagon 2"/>
          <p:cNvSpPr/>
          <p:nvPr userDrawn="1"/>
        </p:nvSpPr>
        <p:spPr>
          <a:xfrm>
            <a:off x="13450955" y="-1419008"/>
            <a:ext cx="18014400" cy="16556400"/>
          </a:xfrm>
          <a:prstGeom prst="decagon">
            <a:avLst/>
          </a:prstGeom>
          <a:solidFill>
            <a:srgbClr val="111215"/>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Open Sans"/>
              <a:ea typeface="Open Sans"/>
              <a:cs typeface="Open Sans"/>
              <a:sym typeface="Open Sans"/>
            </a:endParaRPr>
          </a:p>
        </p:txBody>
      </p:sp>
      <p:sp>
        <p:nvSpPr>
          <p:cNvPr id="4" name="Picture Placeholder 5"/>
          <p:cNvSpPr>
            <a:spLocks noGrp="1"/>
          </p:cNvSpPr>
          <p:nvPr>
            <p:ph type="pic" sz="quarter" idx="10"/>
          </p:nvPr>
        </p:nvSpPr>
        <p:spPr>
          <a:xfrm>
            <a:off x="13361670" y="-1419008"/>
            <a:ext cx="18103685" cy="16556400"/>
          </a:xfrm>
          <a:prstGeom prst="decagon">
            <a:avLst/>
          </a:prstGeom>
        </p:spPr>
        <p:txBody>
          <a:bodyPr/>
          <a:lstStyle/>
          <a:p>
            <a:endParaRPr lang="en-US" dirty="0"/>
          </a:p>
        </p:txBody>
      </p:sp>
    </p:spTree>
    <p:extLst>
      <p:ext uri="{BB962C8B-B14F-4D97-AF65-F5344CB8AC3E}">
        <p14:creationId xmlns:p14="http://schemas.microsoft.com/office/powerpoint/2010/main" val="10776378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5_Blank">
    <p:bg>
      <p:bgPr>
        <a:solidFill>
          <a:srgbClr val="FFFFFF"/>
        </a:solidFill>
        <a:effectLst/>
      </p:bgPr>
    </p:bg>
    <p:spTree>
      <p:nvGrpSpPr>
        <p:cNvPr id="1" name=""/>
        <p:cNvGrpSpPr/>
        <p:nvPr/>
      </p:nvGrpSpPr>
      <p:grpSpPr>
        <a:xfrm>
          <a:off x="0" y="0"/>
          <a:ext cx="0" cy="0"/>
          <a:chOff x="0" y="0"/>
          <a:chExt cx="0" cy="0"/>
        </a:xfrm>
      </p:grpSpPr>
      <p:sp>
        <p:nvSpPr>
          <p:cNvPr id="36" name="Shape 36"/>
          <p:cNvSpPr>
            <a:spLocks noGrp="1"/>
          </p:cNvSpPr>
          <p:nvPr>
            <p:ph type="sldNum" sz="quarter" idx="2"/>
          </p:nvPr>
        </p:nvSpPr>
        <p:spPr>
          <a:xfrm>
            <a:off x="11959031" y="13081000"/>
            <a:ext cx="453238" cy="469900"/>
          </a:xfrm>
          <a:prstGeom prst="rect">
            <a:avLst/>
          </a:prstGeom>
        </p:spPr>
        <p:txBody>
          <a:bodyPr/>
          <a:lstStyle/>
          <a:p>
            <a:fld id="{86CB4B4D-7CA3-9044-876B-883B54F8677D}" type="slidenum">
              <a:rPr/>
              <a:t>‹#›</a:t>
            </a:fld>
            <a:endParaRPr dirty="0"/>
          </a:p>
        </p:txBody>
      </p:sp>
      <p:sp>
        <p:nvSpPr>
          <p:cNvPr id="3" name="Shape 604"/>
          <p:cNvSpPr/>
          <p:nvPr userDrawn="1"/>
        </p:nvSpPr>
        <p:spPr>
          <a:xfrm>
            <a:off x="0" y="6929144"/>
            <a:ext cx="24384000" cy="6793109"/>
          </a:xfrm>
          <a:prstGeom prst="rect">
            <a:avLst/>
          </a:prstGeom>
          <a:solidFill>
            <a:srgbClr val="212223"/>
          </a:solidFill>
          <a:ln w="12700">
            <a:miter lim="400000"/>
          </a:ln>
        </p:spPr>
        <p:txBody>
          <a:bodyPr lIns="50800" tIns="50800" rIns="50800" bIns="50800" anchor="ctr"/>
          <a:lstStyle/>
          <a:p>
            <a:pPr>
              <a:defRPr sz="3200">
                <a:solidFill>
                  <a:srgbClr val="FFFFFF"/>
                </a:solidFill>
              </a:defRPr>
            </a:pPr>
            <a:endParaRPr dirty="0"/>
          </a:p>
        </p:txBody>
      </p:sp>
      <p:sp>
        <p:nvSpPr>
          <p:cNvPr id="6" name="Picture Placeholder 5"/>
          <p:cNvSpPr>
            <a:spLocks noGrp="1"/>
          </p:cNvSpPr>
          <p:nvPr>
            <p:ph type="pic" sz="quarter" idx="10"/>
          </p:nvPr>
        </p:nvSpPr>
        <p:spPr>
          <a:xfrm>
            <a:off x="0" y="6909900"/>
            <a:ext cx="24384000" cy="6806100"/>
          </a:xfrm>
        </p:spPr>
        <p:txBody>
          <a:bodyPr/>
          <a:lstStyle/>
          <a:p>
            <a:endParaRPr lang="en-US" dirty="0"/>
          </a:p>
        </p:txBody>
      </p:sp>
    </p:spTree>
    <p:extLst>
      <p:ext uri="{BB962C8B-B14F-4D97-AF65-F5344CB8AC3E}">
        <p14:creationId xmlns:p14="http://schemas.microsoft.com/office/powerpoint/2010/main" val="13191550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Blank Dark">
    <p:spTree>
      <p:nvGrpSpPr>
        <p:cNvPr id="1" name=""/>
        <p:cNvGrpSpPr/>
        <p:nvPr/>
      </p:nvGrpSpPr>
      <p:grpSpPr>
        <a:xfrm>
          <a:off x="0" y="0"/>
          <a:ext cx="0" cy="0"/>
          <a:chOff x="0" y="0"/>
          <a:chExt cx="0" cy="0"/>
        </a:xfrm>
      </p:grpSpPr>
      <p:sp>
        <p:nvSpPr>
          <p:cNvPr id="3" name="Shape 610"/>
          <p:cNvSpPr/>
          <p:nvPr userDrawn="1"/>
        </p:nvSpPr>
        <p:spPr>
          <a:xfrm>
            <a:off x="0" y="-26864"/>
            <a:ext cx="24384000" cy="7021910"/>
          </a:xfrm>
          <a:prstGeom prst="rect">
            <a:avLst/>
          </a:prstGeom>
          <a:solidFill>
            <a:srgbClr val="2A2B2B"/>
          </a:solidFill>
          <a:ln w="12700">
            <a:miter lim="400000"/>
          </a:ln>
        </p:spPr>
        <p:txBody>
          <a:bodyPr lIns="50800" tIns="50800" rIns="50800" bIns="50800" anchor="ctr"/>
          <a:lstStyle/>
          <a:p>
            <a:pPr>
              <a:defRPr sz="3200">
                <a:solidFill>
                  <a:srgbClr val="FFFFFF"/>
                </a:solidFill>
              </a:defRPr>
            </a:pPr>
            <a:endParaRPr dirty="0"/>
          </a:p>
        </p:txBody>
      </p:sp>
      <p:sp>
        <p:nvSpPr>
          <p:cNvPr id="4" name="Picture Placeholder 3"/>
          <p:cNvSpPr>
            <a:spLocks noGrp="1"/>
          </p:cNvSpPr>
          <p:nvPr>
            <p:ph type="pic" sz="quarter" idx="10"/>
          </p:nvPr>
        </p:nvSpPr>
        <p:spPr>
          <a:xfrm>
            <a:off x="0" y="-26864"/>
            <a:ext cx="24384000" cy="7051079"/>
          </a:xfrm>
        </p:spPr>
        <p:txBody>
          <a:bodyPr/>
          <a:lstStyle/>
          <a:p>
            <a:endParaRPr lang="en-US" dirty="0"/>
          </a:p>
        </p:txBody>
      </p:sp>
    </p:spTree>
    <p:extLst>
      <p:ext uri="{BB962C8B-B14F-4D97-AF65-F5344CB8AC3E}">
        <p14:creationId xmlns:p14="http://schemas.microsoft.com/office/powerpoint/2010/main" val="4784008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6_Blank">
    <p:bg>
      <p:bgPr>
        <a:solidFill>
          <a:srgbClr val="FFFFFF"/>
        </a:solidFill>
        <a:effectLst/>
      </p:bgPr>
    </p:bg>
    <p:spTree>
      <p:nvGrpSpPr>
        <p:cNvPr id="1" name=""/>
        <p:cNvGrpSpPr/>
        <p:nvPr/>
      </p:nvGrpSpPr>
      <p:grpSpPr>
        <a:xfrm>
          <a:off x="0" y="0"/>
          <a:ext cx="0" cy="0"/>
          <a:chOff x="0" y="0"/>
          <a:chExt cx="0" cy="0"/>
        </a:xfrm>
      </p:grpSpPr>
      <p:sp>
        <p:nvSpPr>
          <p:cNvPr id="5" name="Rectangle 4"/>
          <p:cNvSpPr/>
          <p:nvPr userDrawn="1"/>
        </p:nvSpPr>
        <p:spPr>
          <a:xfrm>
            <a:off x="17441998" y="2476500"/>
            <a:ext cx="4922045" cy="8750301"/>
          </a:xfrm>
          <a:prstGeom prst="rect">
            <a:avLst/>
          </a:prstGeom>
          <a:solidFill>
            <a:srgbClr val="111215"/>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Open Sans"/>
              <a:ea typeface="Open Sans"/>
              <a:cs typeface="Open Sans"/>
              <a:sym typeface="Open Sans"/>
            </a:endParaRPr>
          </a:p>
        </p:txBody>
      </p:sp>
      <p:sp>
        <p:nvSpPr>
          <p:cNvPr id="7" name="Picture Placeholder 6"/>
          <p:cNvSpPr>
            <a:spLocks noGrp="1"/>
          </p:cNvSpPr>
          <p:nvPr>
            <p:ph type="pic" sz="quarter" idx="10"/>
          </p:nvPr>
        </p:nvSpPr>
        <p:spPr>
          <a:xfrm>
            <a:off x="17441863" y="2476500"/>
            <a:ext cx="4922837" cy="8750300"/>
          </a:xfrm>
          <a:noFill/>
          <a:ln>
            <a:noFill/>
          </a:ln>
        </p:spPr>
        <p:txBody>
          <a:bodyPr/>
          <a:lstStyle/>
          <a:p>
            <a:endParaRPr lang="en-US" dirty="0"/>
          </a:p>
        </p:txBody>
      </p:sp>
    </p:spTree>
    <p:extLst>
      <p:ext uri="{BB962C8B-B14F-4D97-AF65-F5344CB8AC3E}">
        <p14:creationId xmlns:p14="http://schemas.microsoft.com/office/powerpoint/2010/main" val="84385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Blank Dark">
    <p:spTree>
      <p:nvGrpSpPr>
        <p:cNvPr id="1" name=""/>
        <p:cNvGrpSpPr/>
        <p:nvPr/>
      </p:nvGrpSpPr>
      <p:grpSpPr>
        <a:xfrm>
          <a:off x="0" y="0"/>
          <a:ext cx="0" cy="0"/>
          <a:chOff x="0" y="0"/>
          <a:chExt cx="0" cy="0"/>
        </a:xfrm>
      </p:grpSpPr>
      <p:sp>
        <p:nvSpPr>
          <p:cNvPr id="5" name="Rectangle 4"/>
          <p:cNvSpPr/>
          <p:nvPr userDrawn="1"/>
        </p:nvSpPr>
        <p:spPr>
          <a:xfrm>
            <a:off x="17094199" y="4276723"/>
            <a:ext cx="9512413" cy="16916318"/>
          </a:xfrm>
          <a:prstGeom prst="rect">
            <a:avLst/>
          </a:prstGeom>
          <a:solidFill>
            <a:srgbClr val="111215"/>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Open Sans"/>
              <a:ea typeface="Open Sans"/>
              <a:cs typeface="Open Sans"/>
              <a:sym typeface="Open Sans"/>
            </a:endParaRPr>
          </a:p>
        </p:txBody>
      </p:sp>
      <p:sp>
        <p:nvSpPr>
          <p:cNvPr id="7" name="Picture Placeholder 6"/>
          <p:cNvSpPr>
            <a:spLocks noGrp="1"/>
          </p:cNvSpPr>
          <p:nvPr>
            <p:ph type="pic" sz="quarter" idx="10"/>
          </p:nvPr>
        </p:nvSpPr>
        <p:spPr>
          <a:xfrm>
            <a:off x="17094200" y="4276725"/>
            <a:ext cx="9512300" cy="16916400"/>
          </a:xfrm>
        </p:spPr>
        <p:txBody>
          <a:bodyPr/>
          <a:lstStyle/>
          <a:p>
            <a:endParaRPr lang="en-US" dirty="0"/>
          </a:p>
        </p:txBody>
      </p:sp>
    </p:spTree>
    <p:extLst>
      <p:ext uri="{BB962C8B-B14F-4D97-AF65-F5344CB8AC3E}">
        <p14:creationId xmlns:p14="http://schemas.microsoft.com/office/powerpoint/2010/main" val="8113024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7_Blank">
    <p:bg>
      <p:bgPr>
        <a:solidFill>
          <a:srgbClr val="FFFFFF"/>
        </a:solidFill>
        <a:effectLst/>
      </p:bgPr>
    </p:bg>
    <p:spTree>
      <p:nvGrpSpPr>
        <p:cNvPr id="1" name=""/>
        <p:cNvGrpSpPr/>
        <p:nvPr/>
      </p:nvGrpSpPr>
      <p:grpSpPr>
        <a:xfrm>
          <a:off x="0" y="0"/>
          <a:ext cx="0" cy="0"/>
          <a:chOff x="0" y="0"/>
          <a:chExt cx="0" cy="0"/>
        </a:xfrm>
      </p:grpSpPr>
      <p:sp>
        <p:nvSpPr>
          <p:cNvPr id="2" name="Rectangle 1"/>
          <p:cNvSpPr/>
          <p:nvPr userDrawn="1"/>
        </p:nvSpPr>
        <p:spPr>
          <a:xfrm>
            <a:off x="13213161" y="4067058"/>
            <a:ext cx="8641533" cy="5581884"/>
          </a:xfrm>
          <a:prstGeom prst="rect">
            <a:avLst/>
          </a:prstGeom>
          <a:solidFill>
            <a:srgbClr val="111215"/>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Open Sans"/>
              <a:ea typeface="Open Sans"/>
              <a:cs typeface="Open Sans"/>
              <a:sym typeface="Open Sans"/>
            </a:endParaRPr>
          </a:p>
        </p:txBody>
      </p:sp>
      <p:sp>
        <p:nvSpPr>
          <p:cNvPr id="5" name="Picture Placeholder 4"/>
          <p:cNvSpPr>
            <a:spLocks noGrp="1"/>
          </p:cNvSpPr>
          <p:nvPr>
            <p:ph type="pic" sz="quarter" idx="10"/>
          </p:nvPr>
        </p:nvSpPr>
        <p:spPr>
          <a:xfrm>
            <a:off x="13212763" y="4067175"/>
            <a:ext cx="8642350" cy="5581650"/>
          </a:xfrm>
        </p:spPr>
        <p:txBody>
          <a:bodyPr/>
          <a:lstStyle/>
          <a:p>
            <a:endParaRPr lang="en-US" dirty="0"/>
          </a:p>
        </p:txBody>
      </p:sp>
    </p:spTree>
    <p:extLst>
      <p:ext uri="{BB962C8B-B14F-4D97-AF65-F5344CB8AC3E}">
        <p14:creationId xmlns:p14="http://schemas.microsoft.com/office/powerpoint/2010/main" val="13886067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Blank Dark">
    <p:spTree>
      <p:nvGrpSpPr>
        <p:cNvPr id="1" name=""/>
        <p:cNvGrpSpPr/>
        <p:nvPr/>
      </p:nvGrpSpPr>
      <p:grpSpPr>
        <a:xfrm>
          <a:off x="0" y="0"/>
          <a:ext cx="0" cy="0"/>
          <a:chOff x="0" y="0"/>
          <a:chExt cx="0" cy="0"/>
        </a:xfrm>
      </p:grpSpPr>
      <p:sp>
        <p:nvSpPr>
          <p:cNvPr id="2" name="Rectangle 1"/>
          <p:cNvSpPr/>
          <p:nvPr userDrawn="1"/>
        </p:nvSpPr>
        <p:spPr>
          <a:xfrm>
            <a:off x="7106639" y="-771524"/>
            <a:ext cx="10480944" cy="6720010"/>
          </a:xfrm>
          <a:prstGeom prst="rect">
            <a:avLst/>
          </a:prstGeom>
          <a:solidFill>
            <a:srgbClr val="111215"/>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Open Sans"/>
              <a:ea typeface="Open Sans"/>
              <a:cs typeface="Open Sans"/>
              <a:sym typeface="Open Sans"/>
            </a:endParaRPr>
          </a:p>
        </p:txBody>
      </p:sp>
      <p:sp>
        <p:nvSpPr>
          <p:cNvPr id="5" name="Picture Placeholder 4"/>
          <p:cNvSpPr>
            <a:spLocks noGrp="1"/>
          </p:cNvSpPr>
          <p:nvPr>
            <p:ph type="pic" sz="quarter" idx="10"/>
          </p:nvPr>
        </p:nvSpPr>
        <p:spPr>
          <a:xfrm>
            <a:off x="7107238" y="-771525"/>
            <a:ext cx="10480675" cy="6719888"/>
          </a:xfrm>
        </p:spPr>
        <p:txBody>
          <a:bodyPr/>
          <a:lstStyle/>
          <a:p>
            <a:endParaRPr lang="en-US" dirty="0"/>
          </a:p>
        </p:txBody>
      </p:sp>
    </p:spTree>
    <p:extLst>
      <p:ext uri="{BB962C8B-B14F-4D97-AF65-F5344CB8AC3E}">
        <p14:creationId xmlns:p14="http://schemas.microsoft.com/office/powerpoint/2010/main" val="2122547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Divider Slide/Dark Blue Background">
    <p:bg>
      <p:bgPr>
        <a:solidFill>
          <a:schemeClr val="accent4"/>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1305128" y="2759533"/>
            <a:ext cx="17215104" cy="2207606"/>
          </a:xfrm>
          <a:prstGeom prst="rect">
            <a:avLst/>
          </a:prstGeom>
        </p:spPr>
        <p:txBody>
          <a:bodyPr vert="horz" lIns="0" tIns="0" rIns="0" bIns="0" anchor="t" anchorCtr="0"/>
          <a:lstStyle>
            <a:lvl1pPr marL="0" indent="0">
              <a:lnSpc>
                <a:spcPct val="100000"/>
              </a:lnSpc>
              <a:spcBef>
                <a:spcPts val="0"/>
              </a:spcBef>
              <a:buNone/>
              <a:defRPr sz="12000">
                <a:solidFill>
                  <a:schemeClr val="bg1"/>
                </a:solidFill>
              </a:defRPr>
            </a:lvl1pPr>
            <a:lvl2pPr marL="914334" indent="0">
              <a:buNone/>
              <a:defRPr/>
            </a:lvl2pPr>
            <a:lvl3pPr marL="1828664" indent="0">
              <a:buNone/>
              <a:defRPr/>
            </a:lvl3pPr>
            <a:lvl4pPr marL="2742996" indent="0">
              <a:buNone/>
              <a:defRPr/>
            </a:lvl4pPr>
            <a:lvl5pPr marL="3657328" indent="0">
              <a:buNone/>
              <a:defRPr/>
            </a:lvl5pPr>
          </a:lstStyle>
          <a:p>
            <a:pPr lvl="0"/>
            <a:r>
              <a:rPr lang="en-US" dirty="0"/>
              <a:t>Divider Slide</a:t>
            </a:r>
          </a:p>
        </p:txBody>
      </p:sp>
      <p:sp>
        <p:nvSpPr>
          <p:cNvPr id="11" name="Text Placeholder 7"/>
          <p:cNvSpPr>
            <a:spLocks noGrp="1"/>
          </p:cNvSpPr>
          <p:nvPr>
            <p:ph type="body" sz="quarter" idx="11" hasCustomPrompt="1"/>
          </p:nvPr>
        </p:nvSpPr>
        <p:spPr>
          <a:xfrm>
            <a:off x="1405797" y="1178286"/>
            <a:ext cx="7425266" cy="1807632"/>
          </a:xfrm>
          <a:prstGeom prst="rect">
            <a:avLst/>
          </a:prstGeom>
        </p:spPr>
        <p:txBody>
          <a:bodyPr vert="horz" lIns="0" tIns="0" rIns="0" bIns="0" anchor="b"/>
          <a:lstStyle>
            <a:lvl1pPr marL="0" indent="0">
              <a:buNone/>
              <a:defRPr lang="en-US" sz="4000" kern="1200" cap="all" dirty="0" smtClean="0">
                <a:solidFill>
                  <a:schemeClr val="accent1"/>
                </a:solidFill>
                <a:latin typeface="Century Gothic"/>
                <a:ea typeface="+mn-ea"/>
                <a:cs typeface="Century Gothic"/>
              </a:defRPr>
            </a:lvl1pPr>
          </a:lstStyle>
          <a:p>
            <a:pPr lvl="0"/>
            <a:r>
              <a:rPr lang="en-US" dirty="0"/>
              <a:t>HEADING</a:t>
            </a:r>
          </a:p>
        </p:txBody>
      </p:sp>
    </p:spTree>
    <p:extLst>
      <p:ext uri="{BB962C8B-B14F-4D97-AF65-F5344CB8AC3E}">
        <p14:creationId xmlns:p14="http://schemas.microsoft.com/office/powerpoint/2010/main" val="117953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8_Blank">
    <p:bg>
      <p:bgPr>
        <a:solidFill>
          <a:srgbClr val="FFFFFF"/>
        </a:solidFill>
        <a:effectLst/>
      </p:bgPr>
    </p:bg>
    <p:spTree>
      <p:nvGrpSpPr>
        <p:cNvPr id="1" name=""/>
        <p:cNvGrpSpPr/>
        <p:nvPr/>
      </p:nvGrpSpPr>
      <p:grpSpPr>
        <a:xfrm>
          <a:off x="0" y="0"/>
          <a:ext cx="0" cy="0"/>
          <a:chOff x="0" y="0"/>
          <a:chExt cx="0" cy="0"/>
        </a:xfrm>
      </p:grpSpPr>
      <p:sp>
        <p:nvSpPr>
          <p:cNvPr id="2" name="Rectangle 1"/>
          <p:cNvSpPr/>
          <p:nvPr userDrawn="1"/>
        </p:nvSpPr>
        <p:spPr>
          <a:xfrm>
            <a:off x="10351373" y="2464413"/>
            <a:ext cx="6613923" cy="8813801"/>
          </a:xfrm>
          <a:prstGeom prst="rect">
            <a:avLst/>
          </a:prstGeom>
          <a:solidFill>
            <a:srgbClr val="111215"/>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Open Sans"/>
              <a:ea typeface="Open Sans"/>
              <a:cs typeface="Open Sans"/>
              <a:sym typeface="Open Sans"/>
            </a:endParaRPr>
          </a:p>
        </p:txBody>
      </p:sp>
      <p:sp>
        <p:nvSpPr>
          <p:cNvPr id="5" name="Picture Placeholder 4"/>
          <p:cNvSpPr>
            <a:spLocks noGrp="1"/>
          </p:cNvSpPr>
          <p:nvPr>
            <p:ph type="pic" sz="quarter" idx="10"/>
          </p:nvPr>
        </p:nvSpPr>
        <p:spPr>
          <a:xfrm>
            <a:off x="10352088" y="2463800"/>
            <a:ext cx="6613525" cy="8813800"/>
          </a:xfrm>
        </p:spPr>
        <p:txBody>
          <a:bodyPr/>
          <a:lstStyle/>
          <a:p>
            <a:endParaRPr lang="en-US" dirty="0"/>
          </a:p>
        </p:txBody>
      </p:sp>
    </p:spTree>
    <p:extLst>
      <p:ext uri="{BB962C8B-B14F-4D97-AF65-F5344CB8AC3E}">
        <p14:creationId xmlns:p14="http://schemas.microsoft.com/office/powerpoint/2010/main" val="6018706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Blank Dark">
    <p:spTree>
      <p:nvGrpSpPr>
        <p:cNvPr id="1" name=""/>
        <p:cNvGrpSpPr/>
        <p:nvPr/>
      </p:nvGrpSpPr>
      <p:grpSpPr>
        <a:xfrm>
          <a:off x="0" y="0"/>
          <a:ext cx="0" cy="0"/>
          <a:chOff x="0" y="0"/>
          <a:chExt cx="0" cy="0"/>
        </a:xfrm>
      </p:grpSpPr>
      <p:sp>
        <p:nvSpPr>
          <p:cNvPr id="43" name="Shape 43"/>
          <p:cNvSpPr>
            <a:spLocks noGrp="1"/>
          </p:cNvSpPr>
          <p:nvPr>
            <p:ph type="sldNum" sz="quarter" idx="2"/>
          </p:nvPr>
        </p:nvSpPr>
        <p:spPr>
          <a:xfrm>
            <a:off x="11959031" y="13081000"/>
            <a:ext cx="453238" cy="469900"/>
          </a:xfrm>
          <a:prstGeom prst="rect">
            <a:avLst/>
          </a:prstGeom>
        </p:spPr>
        <p:txBody>
          <a:bodyPr/>
          <a:lstStyle/>
          <a:p>
            <a:fld id="{86CB4B4D-7CA3-9044-876B-883B54F8677D}" type="slidenum">
              <a:rPr/>
              <a:t>‹#›</a:t>
            </a:fld>
            <a:endParaRPr dirty="0"/>
          </a:p>
        </p:txBody>
      </p:sp>
      <p:sp>
        <p:nvSpPr>
          <p:cNvPr id="5" name="Rectangle 4"/>
          <p:cNvSpPr/>
          <p:nvPr userDrawn="1"/>
        </p:nvSpPr>
        <p:spPr>
          <a:xfrm>
            <a:off x="6677519" y="6281214"/>
            <a:ext cx="11028963" cy="14720400"/>
          </a:xfrm>
          <a:prstGeom prst="rect">
            <a:avLst/>
          </a:prstGeom>
          <a:solidFill>
            <a:srgbClr val="111215"/>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Open Sans"/>
              <a:ea typeface="Open Sans"/>
              <a:cs typeface="Open Sans"/>
              <a:sym typeface="Open Sans"/>
            </a:endParaRPr>
          </a:p>
        </p:txBody>
      </p:sp>
      <p:sp>
        <p:nvSpPr>
          <p:cNvPr id="11" name="Picture Placeholder 10"/>
          <p:cNvSpPr>
            <a:spLocks noGrp="1"/>
          </p:cNvSpPr>
          <p:nvPr>
            <p:ph type="pic" sz="quarter" idx="10"/>
          </p:nvPr>
        </p:nvSpPr>
        <p:spPr>
          <a:xfrm>
            <a:off x="6677025" y="6281738"/>
            <a:ext cx="11029950" cy="14719300"/>
          </a:xfrm>
        </p:spPr>
        <p:txBody>
          <a:bodyPr/>
          <a:lstStyle/>
          <a:p>
            <a:endParaRPr lang="en-US" dirty="0"/>
          </a:p>
        </p:txBody>
      </p:sp>
    </p:spTree>
    <p:extLst>
      <p:ext uri="{BB962C8B-B14F-4D97-AF65-F5344CB8AC3E}">
        <p14:creationId xmlns:p14="http://schemas.microsoft.com/office/powerpoint/2010/main" val="454128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Blank Dark">
    <p:spTree>
      <p:nvGrpSpPr>
        <p:cNvPr id="1" name=""/>
        <p:cNvGrpSpPr/>
        <p:nvPr/>
      </p:nvGrpSpPr>
      <p:grpSpPr>
        <a:xfrm>
          <a:off x="0" y="0"/>
          <a:ext cx="0" cy="0"/>
          <a:chOff x="0" y="0"/>
          <a:chExt cx="0" cy="0"/>
        </a:xfrm>
      </p:grpSpPr>
      <p:sp>
        <p:nvSpPr>
          <p:cNvPr id="7" name="Rectangle 6"/>
          <p:cNvSpPr/>
          <p:nvPr userDrawn="1"/>
        </p:nvSpPr>
        <p:spPr>
          <a:xfrm>
            <a:off x="6663852" y="-7726680"/>
            <a:ext cx="11056165" cy="14724000"/>
          </a:xfrm>
          <a:prstGeom prst="rect">
            <a:avLst/>
          </a:prstGeom>
          <a:solidFill>
            <a:srgbClr val="111215"/>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Open Sans"/>
              <a:ea typeface="Open Sans"/>
              <a:cs typeface="Open Sans"/>
              <a:sym typeface="Open Sans"/>
            </a:endParaRPr>
          </a:p>
        </p:txBody>
      </p:sp>
      <p:sp>
        <p:nvSpPr>
          <p:cNvPr id="8" name="Picture Placeholder 7"/>
          <p:cNvSpPr>
            <a:spLocks noGrp="1"/>
          </p:cNvSpPr>
          <p:nvPr>
            <p:ph type="pic" sz="quarter" idx="10"/>
          </p:nvPr>
        </p:nvSpPr>
        <p:spPr>
          <a:xfrm>
            <a:off x="6664325" y="-7726363"/>
            <a:ext cx="11055350" cy="14724063"/>
          </a:xfrm>
        </p:spPr>
        <p:txBody>
          <a:bodyPr/>
          <a:lstStyle/>
          <a:p>
            <a:endParaRPr lang="en-US" dirty="0"/>
          </a:p>
        </p:txBody>
      </p:sp>
    </p:spTree>
    <p:extLst>
      <p:ext uri="{BB962C8B-B14F-4D97-AF65-F5344CB8AC3E}">
        <p14:creationId xmlns:p14="http://schemas.microsoft.com/office/powerpoint/2010/main" val="19028546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9_Blank">
    <p:bg>
      <p:bgPr>
        <a:solidFill>
          <a:srgbClr val="FFFFFF"/>
        </a:solidFill>
        <a:effectLst/>
      </p:bgPr>
    </p:bg>
    <p:spTree>
      <p:nvGrpSpPr>
        <p:cNvPr id="1" name=""/>
        <p:cNvGrpSpPr/>
        <p:nvPr/>
      </p:nvGrpSpPr>
      <p:grpSpPr>
        <a:xfrm>
          <a:off x="0" y="0"/>
          <a:ext cx="0" cy="0"/>
          <a:chOff x="0" y="0"/>
          <a:chExt cx="0" cy="0"/>
        </a:xfrm>
      </p:grpSpPr>
      <p:sp>
        <p:nvSpPr>
          <p:cNvPr id="2" name="Rectangle 1"/>
          <p:cNvSpPr/>
          <p:nvPr userDrawn="1"/>
        </p:nvSpPr>
        <p:spPr>
          <a:xfrm>
            <a:off x="16937609" y="1964565"/>
            <a:ext cx="12866888" cy="7231870"/>
          </a:xfrm>
          <a:prstGeom prst="rect">
            <a:avLst/>
          </a:prstGeom>
          <a:solidFill>
            <a:srgbClr val="111215"/>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Open Sans"/>
              <a:ea typeface="Open Sans"/>
              <a:cs typeface="Open Sans"/>
              <a:sym typeface="Open Sans"/>
            </a:endParaRPr>
          </a:p>
        </p:txBody>
      </p:sp>
      <p:sp>
        <p:nvSpPr>
          <p:cNvPr id="5" name="Picture Placeholder 4"/>
          <p:cNvSpPr>
            <a:spLocks noGrp="1"/>
          </p:cNvSpPr>
          <p:nvPr>
            <p:ph type="pic" sz="quarter" idx="10"/>
          </p:nvPr>
        </p:nvSpPr>
        <p:spPr>
          <a:xfrm>
            <a:off x="16937038" y="1965325"/>
            <a:ext cx="12866687" cy="7231063"/>
          </a:xfrm>
        </p:spPr>
        <p:txBody>
          <a:bodyPr/>
          <a:lstStyle/>
          <a:p>
            <a:endParaRPr lang="en-US" dirty="0"/>
          </a:p>
        </p:txBody>
      </p:sp>
    </p:spTree>
    <p:extLst>
      <p:ext uri="{BB962C8B-B14F-4D97-AF65-F5344CB8AC3E}">
        <p14:creationId xmlns:p14="http://schemas.microsoft.com/office/powerpoint/2010/main" val="9344973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0_Blank">
    <p:bg>
      <p:bgPr>
        <a:solidFill>
          <a:srgbClr val="FFFFFF"/>
        </a:solidFill>
        <a:effectLst/>
      </p:bgPr>
    </p:bg>
    <p:spTree>
      <p:nvGrpSpPr>
        <p:cNvPr id="1" name=""/>
        <p:cNvGrpSpPr/>
        <p:nvPr/>
      </p:nvGrpSpPr>
      <p:grpSpPr>
        <a:xfrm>
          <a:off x="0" y="0"/>
          <a:ext cx="0" cy="0"/>
          <a:chOff x="0" y="0"/>
          <a:chExt cx="0" cy="0"/>
        </a:xfrm>
      </p:grpSpPr>
      <p:sp>
        <p:nvSpPr>
          <p:cNvPr id="2" name="Rectangle 1"/>
          <p:cNvSpPr/>
          <p:nvPr userDrawn="1"/>
        </p:nvSpPr>
        <p:spPr>
          <a:xfrm>
            <a:off x="1913779" y="3122485"/>
            <a:ext cx="9347201" cy="5252731"/>
          </a:xfrm>
          <a:prstGeom prst="rect">
            <a:avLst/>
          </a:prstGeom>
          <a:solidFill>
            <a:srgbClr val="111215"/>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Open Sans"/>
              <a:ea typeface="Open Sans"/>
              <a:cs typeface="Open Sans"/>
              <a:sym typeface="Open Sans"/>
            </a:endParaRPr>
          </a:p>
        </p:txBody>
      </p:sp>
      <p:sp>
        <p:nvSpPr>
          <p:cNvPr id="5" name="Picture Placeholder 4"/>
          <p:cNvSpPr>
            <a:spLocks noGrp="1"/>
          </p:cNvSpPr>
          <p:nvPr>
            <p:ph type="pic" sz="quarter" idx="10"/>
          </p:nvPr>
        </p:nvSpPr>
        <p:spPr>
          <a:xfrm>
            <a:off x="1914525" y="3122613"/>
            <a:ext cx="9347200" cy="5253037"/>
          </a:xfrm>
        </p:spPr>
        <p:txBody>
          <a:bodyPr/>
          <a:lstStyle/>
          <a:p>
            <a:endParaRPr lang="en-US" dirty="0"/>
          </a:p>
        </p:txBody>
      </p:sp>
    </p:spTree>
    <p:extLst>
      <p:ext uri="{BB962C8B-B14F-4D97-AF65-F5344CB8AC3E}">
        <p14:creationId xmlns:p14="http://schemas.microsoft.com/office/powerpoint/2010/main" val="12182756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Image and long text">
    <p:spTree>
      <p:nvGrpSpPr>
        <p:cNvPr id="1" name=""/>
        <p:cNvGrpSpPr/>
        <p:nvPr/>
      </p:nvGrpSpPr>
      <p:grpSpPr>
        <a:xfrm>
          <a:off x="0" y="0"/>
          <a:ext cx="0" cy="0"/>
          <a:chOff x="0" y="0"/>
          <a:chExt cx="0" cy="0"/>
        </a:xfrm>
      </p:grpSpPr>
      <p:sp>
        <p:nvSpPr>
          <p:cNvPr id="5" name="Rectangle 4"/>
          <p:cNvSpPr/>
          <p:nvPr userDrawn="1"/>
        </p:nvSpPr>
        <p:spPr>
          <a:xfrm>
            <a:off x="0" y="-2117"/>
            <a:ext cx="8680845" cy="137170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sz="6667"/>
          </a:p>
        </p:txBody>
      </p:sp>
      <p:sp>
        <p:nvSpPr>
          <p:cNvPr id="6" name="Title 1"/>
          <p:cNvSpPr>
            <a:spLocks noGrp="1"/>
          </p:cNvSpPr>
          <p:nvPr>
            <p:ph type="title" hasCustomPrompt="1"/>
          </p:nvPr>
        </p:nvSpPr>
        <p:spPr>
          <a:xfrm>
            <a:off x="784382" y="4845462"/>
            <a:ext cx="7112084" cy="4025078"/>
          </a:xfrm>
        </p:spPr>
        <p:txBody>
          <a:bodyPr anchor="ctr"/>
          <a:lstStyle>
            <a:lvl1pPr algn="ct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7" name="Picture Placeholder 6"/>
          <p:cNvSpPr>
            <a:spLocks noGrp="1"/>
          </p:cNvSpPr>
          <p:nvPr>
            <p:ph type="pic" sz="quarter" idx="13"/>
          </p:nvPr>
        </p:nvSpPr>
        <p:spPr>
          <a:xfrm>
            <a:off x="10527695" y="1911646"/>
            <a:ext cx="11985171" cy="4945296"/>
          </a:xfrm>
          <a:solidFill>
            <a:schemeClr val="accent5">
              <a:lumMod val="40000"/>
              <a:lumOff val="60000"/>
            </a:schemeClr>
          </a:solidFill>
        </p:spPr>
        <p:txBody>
          <a:bodyPr/>
          <a:lstStyle>
            <a:lvl1pPr marL="0" marR="0" indent="0" algn="l" defTabSz="1828510"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828510"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Text Placeholder 5"/>
          <p:cNvSpPr>
            <a:spLocks noGrp="1"/>
          </p:cNvSpPr>
          <p:nvPr>
            <p:ph type="body" sz="quarter" idx="15" hasCustomPrompt="1"/>
          </p:nvPr>
        </p:nvSpPr>
        <p:spPr>
          <a:xfrm>
            <a:off x="10392228" y="7421998"/>
            <a:ext cx="12269411" cy="4416319"/>
          </a:xfrm>
        </p:spPr>
        <p:txBody>
          <a:bodyPr numCol="1" spcCol="540000" anchor="t"/>
          <a:lstStyle>
            <a:lvl1pPr marL="0" indent="0" algn="just">
              <a:spcBef>
                <a:spcPts val="0"/>
              </a:spcBef>
              <a:buFontTx/>
              <a:buNone/>
              <a:defRPr>
                <a:solidFill>
                  <a:schemeClr val="tx2"/>
                </a:solidFill>
              </a:defRPr>
            </a:lvl1pPr>
            <a:lvl2pPr marL="914256" indent="0">
              <a:buNone/>
              <a:defRPr sz="2400"/>
            </a:lvl2pPr>
            <a:lvl3pPr marL="1828510" indent="0">
              <a:buNone/>
              <a:defRPr sz="2400"/>
            </a:lvl3pPr>
            <a:lvl4pPr marL="2742766" indent="0">
              <a:buNone/>
              <a:defRPr sz="2400"/>
            </a:lvl4pPr>
            <a:lvl5pPr marL="3657022" indent="0">
              <a:buNone/>
              <a:defRPr sz="24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690538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Paragraph Larger 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5011" y="3300743"/>
            <a:ext cx="14098574" cy="9066866"/>
          </a:xfrm>
          <a:prstGeom prst="rect">
            <a:avLst/>
          </a:prstGeom>
        </p:spPr>
        <p:txBody>
          <a:bodyPr lIns="0" tIns="0" rIns="0" bIns="0">
            <a:normAutofit/>
          </a:bodyPr>
          <a:lstStyle>
            <a:lvl1pPr marL="0" indent="0">
              <a:lnSpc>
                <a:spcPct val="120000"/>
              </a:lnSpc>
              <a:buNone/>
              <a:defRPr lang="en-US" sz="5334" kern="1200" dirty="0" smtClean="0">
                <a:solidFill>
                  <a:schemeClr val="accent1"/>
                </a:solidFill>
                <a:latin typeface="Century Gothic"/>
                <a:ea typeface="+mn-ea"/>
                <a:cs typeface="Century Gothic"/>
              </a:defRPr>
            </a:lvl1pPr>
            <a:lvl2pPr marL="1219170" indent="0">
              <a:buNone/>
              <a:defRPr lang="en-US" sz="5334" kern="1200" dirty="0" smtClean="0">
                <a:solidFill>
                  <a:schemeClr val="accent1"/>
                </a:solidFill>
                <a:latin typeface="Century Gothic"/>
                <a:ea typeface="+mn-ea"/>
                <a:cs typeface="Century Gothic"/>
              </a:defRPr>
            </a:lvl2pPr>
            <a:lvl3pPr marL="2438340" indent="0">
              <a:buNone/>
              <a:defRPr lang="en-US" sz="5334" kern="1200" dirty="0" smtClean="0">
                <a:solidFill>
                  <a:schemeClr val="accent1"/>
                </a:solidFill>
                <a:latin typeface="Century Gothic"/>
                <a:ea typeface="+mn-ea"/>
                <a:cs typeface="Century Gothic"/>
              </a:defRPr>
            </a:lvl3pPr>
            <a:lvl4pPr marL="3657508" indent="0">
              <a:buNone/>
              <a:defRPr lang="en-US" sz="5334" kern="1200" dirty="0" smtClean="0">
                <a:solidFill>
                  <a:schemeClr val="accent1"/>
                </a:solidFill>
                <a:latin typeface="Century Gothic"/>
                <a:ea typeface="+mn-ea"/>
                <a:cs typeface="Century Gothic"/>
              </a:defRPr>
            </a:lvl4pPr>
            <a:lvl5pPr marL="4876678" indent="0">
              <a:buNone/>
              <a:defRPr lang="en-US" sz="5334" kern="1200" dirty="0">
                <a:solidFill>
                  <a:schemeClr val="accent1"/>
                </a:solidFill>
                <a:latin typeface="Century Gothic"/>
                <a:ea typeface="+mn-ea"/>
                <a:cs typeface="Century Gothic"/>
              </a:defRPr>
            </a:lvl5pPr>
          </a:lstStyle>
          <a:p>
            <a:pPr lvl="0"/>
            <a:r>
              <a:rPr lang="en-US"/>
              <a:t>Click to edit Master text styles</a:t>
            </a:r>
          </a:p>
        </p:txBody>
      </p:sp>
      <p:sp>
        <p:nvSpPr>
          <p:cNvPr id="2" name="Title 1"/>
          <p:cNvSpPr>
            <a:spLocks noGrp="1"/>
          </p:cNvSpPr>
          <p:nvPr>
            <p:ph type="title"/>
          </p:nvPr>
        </p:nvSpPr>
        <p:spPr>
          <a:xfrm>
            <a:off x="1455011" y="1291108"/>
            <a:ext cx="17209282" cy="1354216"/>
          </a:xfrm>
          <a:prstGeom prst="rect">
            <a:avLst/>
          </a:prstGeom>
          <a:noFill/>
          <a:ln>
            <a:noFill/>
          </a:ln>
        </p:spPr>
        <p:txBody>
          <a:bodyPr wrap="square" lIns="0" tIns="0" rIns="0" bIns="0" rtlCol="0">
            <a:spAutoFit/>
          </a:bodyPr>
          <a:lstStyle>
            <a:lvl1pPr>
              <a:defRPr lang="en-US" sz="9600" b="1">
                <a:solidFill>
                  <a:schemeClr val="tx2"/>
                </a:solidFill>
                <a:ea typeface="+mn-ea"/>
                <a:cs typeface="Century Gothic"/>
              </a:defRPr>
            </a:lvl1pPr>
          </a:lstStyle>
          <a:p>
            <a:pPr marL="0" lvl="0" algn="l">
              <a:lnSpc>
                <a:spcPct val="90000"/>
              </a:lnSpc>
            </a:pPr>
            <a:r>
              <a:rPr lang="en-US"/>
              <a:t>Click to edit Master title style</a:t>
            </a:r>
          </a:p>
        </p:txBody>
      </p:sp>
    </p:spTree>
    <p:extLst>
      <p:ext uri="{BB962C8B-B14F-4D97-AF65-F5344CB8AC3E}">
        <p14:creationId xmlns:p14="http://schemas.microsoft.com/office/powerpoint/2010/main" val="406629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Space for custom graphic">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777535" y="643012"/>
            <a:ext cx="22876934" cy="2108200"/>
          </a:xfrm>
          <a:prstGeom prst="rect">
            <a:avLst/>
          </a:prstGeom>
        </p:spPr>
        <p:txBody>
          <a:bodyPr vert="horz" lIns="0" tIns="0" rIns="0" bIns="0"/>
          <a:lstStyle>
            <a:lvl1pPr marL="0" indent="0" algn="ctr">
              <a:lnSpc>
                <a:spcPct val="90000"/>
              </a:lnSpc>
              <a:buNone/>
              <a:defRPr b="1">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272198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lide/Dark Blue Background">
    <p:bg>
      <p:bgPr>
        <a:solidFill>
          <a:schemeClr val="tx2"/>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1305126" y="2759531"/>
            <a:ext cx="17215104" cy="2207606"/>
          </a:xfrm>
          <a:prstGeom prst="rect">
            <a:avLst/>
          </a:prstGeom>
        </p:spPr>
        <p:txBody>
          <a:bodyPr vert="horz" lIns="0" tIns="0" rIns="0" bIns="0" anchor="t" anchorCtr="0"/>
          <a:lstStyle>
            <a:lvl1pPr marL="0" indent="0">
              <a:lnSpc>
                <a:spcPct val="100000"/>
              </a:lnSpc>
              <a:spcBef>
                <a:spcPts val="0"/>
              </a:spcBef>
              <a:buNone/>
              <a:defRPr sz="16000">
                <a:solidFill>
                  <a:schemeClr val="bg1"/>
                </a:solidFill>
              </a:defRPr>
            </a:lvl1pPr>
            <a:lvl2pPr marL="1219170" indent="0">
              <a:buNone/>
              <a:defRPr/>
            </a:lvl2pPr>
            <a:lvl3pPr marL="2438340" indent="0">
              <a:buNone/>
              <a:defRPr/>
            </a:lvl3pPr>
            <a:lvl4pPr marL="3657508" indent="0">
              <a:buNone/>
              <a:defRPr/>
            </a:lvl4pPr>
            <a:lvl5pPr marL="4876678" indent="0">
              <a:buNone/>
              <a:defRPr/>
            </a:lvl5pPr>
          </a:lstStyle>
          <a:p>
            <a:pPr lvl="0"/>
            <a:r>
              <a:rPr lang="en-US"/>
              <a:t>Divider Slide</a:t>
            </a:r>
          </a:p>
        </p:txBody>
      </p:sp>
      <p:cxnSp>
        <p:nvCxnSpPr>
          <p:cNvPr id="4" name="Straight Connector 3"/>
          <p:cNvCxnSpPr/>
          <p:nvPr userDrawn="1"/>
        </p:nvCxnSpPr>
        <p:spPr>
          <a:xfrm flipV="1">
            <a:off x="22134062" y="12875759"/>
            <a:ext cx="0" cy="529002"/>
          </a:xfrm>
          <a:prstGeom prst="line">
            <a:avLst/>
          </a:prstGeom>
          <a:ln w="12700" cmpd="sng">
            <a:solidFill>
              <a:srgbClr val="FDD34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7"/>
          <p:cNvSpPr>
            <a:spLocks noGrp="1"/>
          </p:cNvSpPr>
          <p:nvPr>
            <p:ph type="body" sz="quarter" idx="11" hasCustomPrompt="1"/>
          </p:nvPr>
        </p:nvSpPr>
        <p:spPr>
          <a:xfrm>
            <a:off x="1405789" y="1178286"/>
            <a:ext cx="7425266" cy="1807632"/>
          </a:xfrm>
          <a:prstGeom prst="rect">
            <a:avLst/>
          </a:prstGeom>
        </p:spPr>
        <p:txBody>
          <a:bodyPr vert="horz" lIns="0" tIns="0" rIns="0" bIns="0" anchor="b"/>
          <a:lstStyle>
            <a:lvl1pPr marL="0" indent="0">
              <a:buNone/>
              <a:defRPr lang="en-US" sz="5334" kern="1200" cap="all" dirty="0" smtClean="0">
                <a:solidFill>
                  <a:schemeClr val="bg2"/>
                </a:solidFill>
                <a:latin typeface="Century Gothic"/>
                <a:ea typeface="+mn-ea"/>
                <a:cs typeface="Century Gothic"/>
              </a:defRPr>
            </a:lvl1pPr>
          </a:lstStyle>
          <a:p>
            <a:pPr lvl="0"/>
            <a:r>
              <a:rPr lang="en-US"/>
              <a:t>HEADING</a:t>
            </a:r>
          </a:p>
        </p:txBody>
      </p:sp>
      <p:sp>
        <p:nvSpPr>
          <p:cNvPr id="8" name="Subtitle 2"/>
          <p:cNvSpPr txBox="1">
            <a:spLocks/>
          </p:cNvSpPr>
          <p:nvPr userDrawn="1"/>
        </p:nvSpPr>
        <p:spPr>
          <a:xfrm>
            <a:off x="23467563" y="12850361"/>
            <a:ext cx="410690" cy="164146"/>
          </a:xfrm>
          <a:prstGeom prst="rect">
            <a:avLst/>
          </a:prstGeom>
          <a:noFill/>
        </p:spPr>
        <p:txBody>
          <a:bodyPr wrap="square" tIns="0" bIns="0" rtlCol="0" anchor="ctr">
            <a:spAutoFit/>
          </a:bodyPr>
          <a:lstStyle>
            <a:lvl1pPr marL="0" indent="0" algn="ctr" defTabSz="457200" rtl="0" eaLnBrk="1" latinLnBrk="0" hangingPunct="1">
              <a:spcBef>
                <a:spcPct val="20000"/>
              </a:spcBef>
              <a:buFont typeface="Arial"/>
              <a:buNone/>
              <a:defRPr lang="en-US" sz="1400" kern="1200" cap="all" spc="300">
                <a:solidFill>
                  <a:schemeClr val="bg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66" dirty="0">
                <a:solidFill>
                  <a:schemeClr val="bg1"/>
                </a:solidFill>
              </a:rPr>
              <a:t>™</a:t>
            </a:r>
          </a:p>
        </p:txBody>
      </p:sp>
      <p:sp>
        <p:nvSpPr>
          <p:cNvPr id="10" name="Rectangle 9"/>
          <p:cNvSpPr/>
          <p:nvPr userDrawn="1"/>
        </p:nvSpPr>
        <p:spPr>
          <a:xfrm>
            <a:off x="23412925" y="13285761"/>
            <a:ext cx="326794" cy="226242"/>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dirty="0">
              <a:solidFill>
                <a:srgbClr val="FFFFFF"/>
              </a:solidFill>
              <a:latin typeface="Century Gothic"/>
              <a:cs typeface="Century Gothic"/>
            </a:endParaRPr>
          </a:p>
        </p:txBody>
      </p:sp>
      <p:sp>
        <p:nvSpPr>
          <p:cNvPr id="12" name="Rectangle 11"/>
          <p:cNvSpPr/>
          <p:nvPr userDrawn="1"/>
        </p:nvSpPr>
        <p:spPr>
          <a:xfrm flipH="1">
            <a:off x="21955527" y="12915491"/>
            <a:ext cx="121918" cy="485758"/>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dirty="0">
              <a:solidFill>
                <a:srgbClr val="FFFFFF"/>
              </a:solidFill>
              <a:latin typeface="Century Gothic"/>
              <a:cs typeface="Century Gothic"/>
            </a:endParaRPr>
          </a:p>
        </p:txBody>
      </p:sp>
    </p:spTree>
    <p:extLst>
      <p:ext uri="{BB962C8B-B14F-4D97-AF65-F5344CB8AC3E}">
        <p14:creationId xmlns:p14="http://schemas.microsoft.com/office/powerpoint/2010/main" val="382312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20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hape 84"/>
          <p:cNvSpPr/>
          <p:nvPr userDrawn="1"/>
        </p:nvSpPr>
        <p:spPr>
          <a:xfrm>
            <a:off x="1489477" y="2347403"/>
            <a:ext cx="9224546" cy="2"/>
          </a:xfrm>
          <a:prstGeom prst="line">
            <a:avLst/>
          </a:prstGeom>
          <a:ln w="38100">
            <a:solidFill>
              <a:srgbClr val="EEEFF3"/>
            </a:solidFill>
            <a:miter lim="400000"/>
          </a:ln>
        </p:spPr>
        <p:txBody>
          <a:bodyPr lIns="50800" tIns="50800" rIns="50800" bIns="50800" anchor="ctr"/>
          <a:lstStyle/>
          <a:p>
            <a:pPr algn="ctr" defTabSz="825500" eaLnBrk="1" fontAlgn="auto">
              <a:spcBef>
                <a:spcPts val="0"/>
              </a:spcBef>
              <a:spcAft>
                <a:spcPts val="0"/>
              </a:spcAft>
              <a:defRPr sz="3200">
                <a:latin typeface="Helvetica Light"/>
                <a:ea typeface="Helvetica Light"/>
                <a:cs typeface="Helvetica Light"/>
                <a:sym typeface="Helvetica Light"/>
              </a:defRPr>
            </a:pPr>
            <a:endParaRPr sz="3200" kern="0" dirty="0">
              <a:solidFill>
                <a:srgbClr val="000000"/>
              </a:solidFill>
              <a:latin typeface="Helvetica Light"/>
              <a:sym typeface="Helvetica Light"/>
            </a:endParaRPr>
          </a:p>
        </p:txBody>
      </p:sp>
    </p:spTree>
    <p:extLst>
      <p:ext uri="{BB962C8B-B14F-4D97-AF65-F5344CB8AC3E}">
        <p14:creationId xmlns:p14="http://schemas.microsoft.com/office/powerpoint/2010/main" val="344878113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71135" y="730252"/>
            <a:ext cx="20641734" cy="1810140"/>
          </a:xfrm>
          <a:prstGeom prst="rect">
            <a:avLst/>
          </a:prstGeom>
        </p:spPr>
        <p:txBody>
          <a:bodyPr vert="horz" lIns="91440" tIns="45720" rIns="91440" bIns="45720" rtlCol="0" anchor="ctr">
            <a:normAutofit/>
          </a:bodyPr>
          <a:lstStyle/>
          <a:p>
            <a:r>
              <a:rPr lang="en-US" altLang="ja-JP" dirty="0"/>
              <a:t>Master Title</a:t>
            </a:r>
            <a:endParaRPr lang="en-US" dirty="0"/>
          </a:p>
        </p:txBody>
      </p:sp>
      <p:sp>
        <p:nvSpPr>
          <p:cNvPr id="3" name="Text Placeholder 2"/>
          <p:cNvSpPr>
            <a:spLocks noGrp="1"/>
          </p:cNvSpPr>
          <p:nvPr>
            <p:ph type="body" idx="1"/>
          </p:nvPr>
        </p:nvSpPr>
        <p:spPr>
          <a:xfrm>
            <a:off x="1871135" y="2828307"/>
            <a:ext cx="20641734" cy="8976050"/>
          </a:xfrm>
          <a:prstGeom prst="rect">
            <a:avLst/>
          </a:prstGeom>
        </p:spPr>
        <p:txBody>
          <a:bodyPr vert="horz" lIns="91440" tIns="45720" rIns="91440" bIns="45720" rtlCol="0">
            <a:normAutofit/>
          </a:bodyPr>
          <a:lstStyle/>
          <a:p>
            <a:pPr lvl="0"/>
            <a:r>
              <a:rPr lang="en-US" dirty="0"/>
              <a:t>Master Text</a:t>
            </a:r>
          </a:p>
        </p:txBody>
      </p:sp>
    </p:spTree>
    <p:extLst>
      <p:ext uri="{BB962C8B-B14F-4D97-AF65-F5344CB8AC3E}">
        <p14:creationId xmlns:p14="http://schemas.microsoft.com/office/powerpoint/2010/main" val="3697645365"/>
      </p:ext>
    </p:extLst>
  </p:cSld>
  <p:clrMap bg1="lt1" tx1="dk1" bg2="lt2" tx2="dk2" accent1="accent1" accent2="accent2" accent3="accent3" accent4="accent4" accent5="accent5" accent6="accent6" hlink="hlink" folHlink="folHlink"/>
  <p:sldLayoutIdLst>
    <p:sldLayoutId id="2147484598" r:id="rId1"/>
    <p:sldLayoutId id="2147484599" r:id="rId2"/>
    <p:sldLayoutId id="2147484600" r:id="rId3"/>
    <p:sldLayoutId id="2147484601" r:id="rId4"/>
    <p:sldLayoutId id="2147484602" r:id="rId5"/>
    <p:sldLayoutId id="2147484603" r:id="rId6"/>
    <p:sldLayoutId id="2147484604" r:id="rId7"/>
    <p:sldLayoutId id="2147484605" r:id="rId8"/>
    <p:sldLayoutId id="2147484606" r:id="rId9"/>
    <p:sldLayoutId id="2147484607" r:id="rId10"/>
    <p:sldLayoutId id="2147484609" r:id="rId11"/>
    <p:sldLayoutId id="2147484610" r:id="rId12"/>
    <p:sldLayoutId id="2147484611" r:id="rId13"/>
    <p:sldLayoutId id="2147484613" r:id="rId14"/>
    <p:sldLayoutId id="2147484616" r:id="rId15"/>
    <p:sldLayoutId id="2147484697" r:id="rId16"/>
    <p:sldLayoutId id="2147483654" r:id="rId17"/>
    <p:sldLayoutId id="2147483659" r:id="rId18"/>
    <p:sldLayoutId id="2147483656" r:id="rId19"/>
    <p:sldLayoutId id="2147483657" r:id="rId20"/>
    <p:sldLayoutId id="2147483660" r:id="rId21"/>
    <p:sldLayoutId id="2147483658" r:id="rId22"/>
    <p:sldLayoutId id="2147483661" r:id="rId23"/>
    <p:sldLayoutId id="2147483662" r:id="rId24"/>
    <p:sldLayoutId id="2147483663" r:id="rId25"/>
    <p:sldLayoutId id="2147483664" r:id="rId26"/>
    <p:sldLayoutId id="2147483665" r:id="rId27"/>
    <p:sldLayoutId id="2147483666" r:id="rId28"/>
    <p:sldLayoutId id="2147483667" r:id="rId29"/>
    <p:sldLayoutId id="2147483668" r:id="rId30"/>
    <p:sldLayoutId id="2147483669" r:id="rId31"/>
    <p:sldLayoutId id="2147483670" r:id="rId32"/>
    <p:sldLayoutId id="2147483671" r:id="rId33"/>
    <p:sldLayoutId id="2147483672" r:id="rId34"/>
    <p:sldLayoutId id="2147483673" r:id="rId35"/>
    <p:sldLayoutId id="2147483674" r:id="rId36"/>
    <p:sldLayoutId id="2147483675" r:id="rId37"/>
    <p:sldLayoutId id="2147483676" r:id="rId38"/>
    <p:sldLayoutId id="2147483677" r:id="rId39"/>
    <p:sldLayoutId id="2147483678" r:id="rId40"/>
    <p:sldLayoutId id="2147483679" r:id="rId41"/>
    <p:sldLayoutId id="2147483680" r:id="rId42"/>
    <p:sldLayoutId id="2147483681" r:id="rId43"/>
    <p:sldLayoutId id="2147483682" r:id="rId44"/>
    <p:sldLayoutId id="2147484698" r:id="rId45"/>
  </p:sldLayoutIdLst>
  <p:hf hdr="0" dt="0"/>
  <p:txStyles>
    <p:titleStyle>
      <a:lvl1pPr algn="l" defTabSz="1371417" rtl="0" eaLnBrk="1" latinLnBrk="0" hangingPunct="1">
        <a:lnSpc>
          <a:spcPct val="90000"/>
        </a:lnSpc>
        <a:spcBef>
          <a:spcPct val="0"/>
        </a:spcBef>
        <a:buNone/>
        <a:defRPr kumimoji="1" sz="5400" kern="1200" baseline="0">
          <a:solidFill>
            <a:schemeClr val="tx1"/>
          </a:solidFill>
          <a:latin typeface="+mj-lt"/>
          <a:ea typeface="+mj-ea"/>
          <a:cs typeface="+mj-cs"/>
        </a:defRPr>
      </a:lvl1pPr>
    </p:titleStyle>
    <p:bodyStyle>
      <a:lvl1pPr marL="571500" indent="-571500" algn="l" defTabSz="1371417" rtl="0" eaLnBrk="1" latinLnBrk="0" hangingPunct="1">
        <a:lnSpc>
          <a:spcPct val="160000"/>
        </a:lnSpc>
        <a:spcBef>
          <a:spcPts val="0"/>
        </a:spcBef>
        <a:buFont typeface="Arial" charset="0"/>
        <a:buChar char="•"/>
        <a:defRPr kumimoji="1" sz="3600" kern="1200" baseline="0">
          <a:solidFill>
            <a:schemeClr val="tx2"/>
          </a:solidFill>
          <a:latin typeface="+mn-lt"/>
          <a:ea typeface="+mn-ea"/>
          <a:cs typeface="+mn-cs"/>
        </a:defRPr>
      </a:lvl1pPr>
      <a:lvl2pPr marL="1028563" indent="-342854" algn="l" defTabSz="1371417" rtl="0" eaLnBrk="1" latinLnBrk="0" hangingPunct="1">
        <a:lnSpc>
          <a:spcPct val="90000"/>
        </a:lnSpc>
        <a:spcBef>
          <a:spcPts val="750"/>
        </a:spcBef>
        <a:buFont typeface="Arial" panose="020B0604020202020204" pitchFamily="34" charset="0"/>
        <a:buChar char="•"/>
        <a:defRPr kumimoji="1" sz="3600" kern="1200">
          <a:solidFill>
            <a:schemeClr val="tx1"/>
          </a:solidFill>
          <a:latin typeface="+mn-lt"/>
          <a:ea typeface="+mn-ea"/>
          <a:cs typeface="+mn-cs"/>
        </a:defRPr>
      </a:lvl2pPr>
      <a:lvl3pPr marL="1714271" indent="-342854" algn="l" defTabSz="1371417" rtl="0" eaLnBrk="1" latinLnBrk="0" hangingPunct="1">
        <a:lnSpc>
          <a:spcPct val="90000"/>
        </a:lnSpc>
        <a:spcBef>
          <a:spcPts val="750"/>
        </a:spcBef>
        <a:buFont typeface="Arial" panose="020B0604020202020204" pitchFamily="34" charset="0"/>
        <a:buChar char="•"/>
        <a:defRPr kumimoji="1" sz="3000" kern="1200">
          <a:solidFill>
            <a:schemeClr val="tx1"/>
          </a:solidFill>
          <a:latin typeface="+mn-lt"/>
          <a:ea typeface="+mn-ea"/>
          <a:cs typeface="+mn-cs"/>
        </a:defRPr>
      </a:lvl3pPr>
      <a:lvl4pPr marL="2399980"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p:bodyStyle>
    <p:otherStyle>
      <a:defPPr>
        <a:defRPr lang="en-US"/>
      </a:defPPr>
      <a:lvl1pPr marL="0" algn="l" defTabSz="1371417" rtl="0" eaLnBrk="1" latinLnBrk="0" hangingPunct="1">
        <a:defRPr kumimoji="1" sz="2700" kern="1200">
          <a:solidFill>
            <a:schemeClr val="tx1"/>
          </a:solidFill>
          <a:latin typeface="+mn-lt"/>
          <a:ea typeface="+mn-ea"/>
          <a:cs typeface="+mn-cs"/>
        </a:defRPr>
      </a:lvl1pPr>
      <a:lvl2pPr marL="685709" algn="l" defTabSz="1371417" rtl="0" eaLnBrk="1" latinLnBrk="0" hangingPunct="1">
        <a:defRPr kumimoji="1" sz="2700" kern="1200">
          <a:solidFill>
            <a:schemeClr val="tx1"/>
          </a:solidFill>
          <a:latin typeface="+mn-lt"/>
          <a:ea typeface="+mn-ea"/>
          <a:cs typeface="+mn-cs"/>
        </a:defRPr>
      </a:lvl2pPr>
      <a:lvl3pPr marL="1371417" algn="l" defTabSz="1371417" rtl="0" eaLnBrk="1" latinLnBrk="0" hangingPunct="1">
        <a:defRPr kumimoji="1" sz="2700" kern="1200">
          <a:solidFill>
            <a:schemeClr val="tx1"/>
          </a:solidFill>
          <a:latin typeface="+mn-lt"/>
          <a:ea typeface="+mn-ea"/>
          <a:cs typeface="+mn-cs"/>
        </a:defRPr>
      </a:lvl3pPr>
      <a:lvl4pPr marL="2057126" algn="l" defTabSz="1371417" rtl="0" eaLnBrk="1" latinLnBrk="0" hangingPunct="1">
        <a:defRPr kumimoji="1" sz="2700" kern="1200">
          <a:solidFill>
            <a:schemeClr val="tx1"/>
          </a:solidFill>
          <a:latin typeface="+mn-lt"/>
          <a:ea typeface="+mn-ea"/>
          <a:cs typeface="+mn-cs"/>
        </a:defRPr>
      </a:lvl4pPr>
      <a:lvl5pPr marL="2742834" algn="l" defTabSz="1371417" rtl="0" eaLnBrk="1" latinLnBrk="0" hangingPunct="1">
        <a:defRPr kumimoji="1" sz="2700" kern="1200">
          <a:solidFill>
            <a:schemeClr val="tx1"/>
          </a:solidFill>
          <a:latin typeface="+mn-lt"/>
          <a:ea typeface="+mn-ea"/>
          <a:cs typeface="+mn-cs"/>
        </a:defRPr>
      </a:lvl5pPr>
      <a:lvl6pPr marL="3428543" algn="l" defTabSz="1371417" rtl="0" eaLnBrk="1" latinLnBrk="0" hangingPunct="1">
        <a:defRPr kumimoji="1" sz="2700" kern="1200">
          <a:solidFill>
            <a:schemeClr val="tx1"/>
          </a:solidFill>
          <a:latin typeface="+mn-lt"/>
          <a:ea typeface="+mn-ea"/>
          <a:cs typeface="+mn-cs"/>
        </a:defRPr>
      </a:lvl6pPr>
      <a:lvl7pPr marL="4114251" algn="l" defTabSz="1371417" rtl="0" eaLnBrk="1" latinLnBrk="0" hangingPunct="1">
        <a:defRPr kumimoji="1" sz="2700" kern="1200">
          <a:solidFill>
            <a:schemeClr val="tx1"/>
          </a:solidFill>
          <a:latin typeface="+mn-lt"/>
          <a:ea typeface="+mn-ea"/>
          <a:cs typeface="+mn-cs"/>
        </a:defRPr>
      </a:lvl7pPr>
      <a:lvl8pPr marL="4799960" algn="l" defTabSz="1371417" rtl="0" eaLnBrk="1" latinLnBrk="0" hangingPunct="1">
        <a:defRPr kumimoji="1" sz="2700" kern="1200">
          <a:solidFill>
            <a:schemeClr val="tx1"/>
          </a:solidFill>
          <a:latin typeface="+mn-lt"/>
          <a:ea typeface="+mn-ea"/>
          <a:cs typeface="+mn-cs"/>
        </a:defRPr>
      </a:lvl8pPr>
      <a:lvl9pPr marL="5485668" algn="l" defTabSz="1371417" rtl="0" eaLnBrk="1" latinLnBrk="0" hangingPunct="1">
        <a:defRPr kumimoji="1"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80" userDrawn="1">
          <p15:clr>
            <a:srgbClr val="F26B43"/>
          </p15:clr>
        </p15:guide>
        <p15:guide id="3" orient="horz" pos="1174" userDrawn="1">
          <p15:clr>
            <a:srgbClr val="F26B43"/>
          </p15:clr>
        </p15:guide>
        <p15:guide id="4" orient="horz" pos="7466" userDrawn="1">
          <p15:clr>
            <a:srgbClr val="F26B43"/>
          </p15:clr>
        </p15:guide>
        <p15:guide id="5" pos="1632" userDrawn="1">
          <p15:clr>
            <a:srgbClr val="F26B43"/>
          </p15:clr>
        </p15:guide>
        <p15:guide id="6" pos="13728" userDrawn="1">
          <p15:clr>
            <a:srgbClr val="F26B43"/>
          </p15:clr>
        </p15:guide>
        <p15:guide id="7" pos="12822" userDrawn="1">
          <p15:clr>
            <a:srgbClr val="F26B43"/>
          </p15:clr>
        </p15:guide>
        <p15:guide id="8" pos="2538" userDrawn="1">
          <p15:clr>
            <a:srgbClr val="F26B43"/>
          </p15:clr>
        </p15:guide>
        <p15:guide id="9" pos="1178" userDrawn="1">
          <p15:clr>
            <a:srgbClr val="F26B43"/>
          </p15:clr>
        </p15:guide>
        <p15:guide id="10" pos="14182" userDrawn="1">
          <p15:clr>
            <a:srgbClr val="F26B43"/>
          </p15:clr>
        </p15:guide>
        <p15:guide id="11" orient="horz" pos="2748" userDrawn="1">
          <p15:clr>
            <a:srgbClr val="F26B43"/>
          </p15:clr>
        </p15:guide>
        <p15:guide id="12" orient="horz" pos="5892" userDrawn="1">
          <p15:clr>
            <a:srgbClr val="F26B43"/>
          </p15:clr>
        </p15:guide>
        <p15:guide id="13" pos="9374" userDrawn="1">
          <p15:clr>
            <a:srgbClr val="F26B43"/>
          </p15:clr>
        </p15:guide>
        <p15:guide id="14" pos="5986" userDrawn="1">
          <p15:clr>
            <a:srgbClr val="F26B43"/>
          </p15:clr>
        </p15:guide>
        <p15:guide id="15" pos="54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3"/>
          <p:cNvPicPr>
            <a:picLocks noGrp="1" noChangeAspect="1"/>
          </p:cNvPicPr>
          <p:nvPr>
            <p:ph type="pic" sz="quarter" idx="4294967295"/>
          </p:nvPr>
        </p:nvPicPr>
        <p:blipFill>
          <a:blip r:embed="rId3" cstate="hqprint">
            <a:extLst>
              <a:ext uri="{28A0092B-C50C-407E-A947-70E740481C1C}">
                <a14:useLocalDpi xmlns:a14="http://schemas.microsoft.com/office/drawing/2010/main"/>
              </a:ext>
            </a:extLst>
          </a:blip>
          <a:srcRect/>
          <a:stretch>
            <a:fillRect/>
          </a:stretch>
        </p:blipFill>
        <p:spPr>
          <a:xfrm>
            <a:off x="3376176" y="5437800"/>
            <a:ext cx="18103686" cy="16556400"/>
          </a:xfrm>
          <a:prstGeom prst="decagon">
            <a:avLst/>
          </a:prstGeom>
        </p:spPr>
      </p:pic>
      <p:sp>
        <p:nvSpPr>
          <p:cNvPr id="7" name="Rectangle 6"/>
          <p:cNvSpPr/>
          <p:nvPr/>
        </p:nvSpPr>
        <p:spPr>
          <a:xfrm>
            <a:off x="7688381" y="-304800"/>
            <a:ext cx="9479280" cy="93573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dirty="0"/>
          </a:p>
        </p:txBody>
      </p:sp>
      <p:sp>
        <p:nvSpPr>
          <p:cNvPr id="56" name="Shape 56"/>
          <p:cNvSpPr/>
          <p:nvPr/>
        </p:nvSpPr>
        <p:spPr>
          <a:xfrm>
            <a:off x="23125935" y="12561443"/>
            <a:ext cx="102657" cy="641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500">
                <a:solidFill>
                  <a:srgbClr val="FFFFFF"/>
                </a:solidFill>
              </a:defRPr>
            </a:lvl1pPr>
          </a:lstStyle>
          <a:p>
            <a:pPr algn="r"/>
            <a:endParaRPr dirty="0">
              <a:latin typeface="Open Sans Cond Light"/>
              <a:cs typeface="Open Sans Cond Light"/>
            </a:endParaRPr>
          </a:p>
        </p:txBody>
      </p:sp>
      <p:sp>
        <p:nvSpPr>
          <p:cNvPr id="57" name="Shape 57"/>
          <p:cNvSpPr/>
          <p:nvPr/>
        </p:nvSpPr>
        <p:spPr>
          <a:xfrm>
            <a:off x="6609948" y="5638484"/>
            <a:ext cx="11636143" cy="281102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10900">
                <a:solidFill>
                  <a:srgbClr val="FFFFFF"/>
                </a:solidFill>
                <a:latin typeface="Open Sans Light"/>
                <a:ea typeface="Open Sans Light"/>
                <a:cs typeface="Open Sans Light"/>
                <a:sym typeface="Open Sans Light"/>
              </a:defRPr>
            </a:lvl1pPr>
          </a:lstStyle>
          <a:p>
            <a:r>
              <a:rPr lang="en-US" sz="8800" b="1" dirty="0">
                <a:solidFill>
                  <a:schemeClr val="bg1"/>
                </a:solidFill>
                <a:latin typeface="Open Sans Semibold" charset="0"/>
                <a:ea typeface="Open Sans Semibold" charset="0"/>
                <a:cs typeface="Open Sans Semibold" charset="0"/>
              </a:rPr>
              <a:t>OUR COMPANY OVERVIEW</a:t>
            </a:r>
            <a:endParaRPr sz="8800" b="1" dirty="0">
              <a:solidFill>
                <a:schemeClr val="bg1"/>
              </a:solidFill>
              <a:latin typeface="Open Sans Semibold" charset="0"/>
              <a:ea typeface="Open Sans Semibold" charset="0"/>
              <a:cs typeface="Open Sans Semibold" charset="0"/>
            </a:endParaRPr>
          </a:p>
        </p:txBody>
      </p:sp>
      <p:cxnSp>
        <p:nvCxnSpPr>
          <p:cNvPr id="13" name="Straight Connector 12"/>
          <p:cNvCxnSpPr/>
          <p:nvPr/>
        </p:nvCxnSpPr>
        <p:spPr>
          <a:xfrm>
            <a:off x="9825688" y="8260080"/>
            <a:ext cx="5143701" cy="0"/>
          </a:xfrm>
          <a:prstGeom prst="line">
            <a:avLst/>
          </a:prstGeom>
          <a:ln w="127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Placeholder 4">
            <a:extLst>
              <a:ext uri="{FF2B5EF4-FFF2-40B4-BE49-F238E27FC236}">
                <a16:creationId xmlns:a16="http://schemas.microsoft.com/office/drawing/2014/main" id="{8D0E4D10-C994-7E0A-96D5-69BD954FF183}"/>
              </a:ext>
            </a:extLst>
          </p:cNvPr>
          <p:cNvPicPr>
            <a:picLocks noGrp="1" noChangeAspect="1"/>
          </p:cNvPicPr>
          <p:nvPr>
            <p:ph type="pic" sz="quarter" idx="10"/>
          </p:nvPr>
        </p:nvPicPr>
        <p:blipFill rotWithShape="1">
          <a:blip r:embed="rId3"/>
          <a:srcRect r="9714"/>
          <a:stretch/>
        </p:blipFill>
        <p:spPr>
          <a:xfrm>
            <a:off x="7046976" y="10"/>
            <a:ext cx="17337024" cy="13715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 y="0"/>
            <a:ext cx="18678412" cy="13716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10E7CE1B-3CFB-1D40-037A-8C7350DF9757}"/>
              </a:ext>
            </a:extLst>
          </p:cNvPr>
          <p:cNvSpPr>
            <a:spLocks noGrp="1"/>
          </p:cNvSpPr>
          <p:nvPr>
            <p:ph type="title"/>
          </p:nvPr>
        </p:nvSpPr>
        <p:spPr>
          <a:xfrm>
            <a:off x="955962" y="2244726"/>
            <a:ext cx="8046720" cy="6408268"/>
          </a:xfrm>
        </p:spPr>
        <p:txBody>
          <a:bodyPr vert="horz" lIns="91440" tIns="45720" rIns="91440" bIns="45720" rtlCol="0" anchor="b">
            <a:normAutofit/>
          </a:bodyPr>
          <a:lstStyle/>
          <a:p>
            <a:pPr defTabSz="914400"/>
            <a:r>
              <a:rPr lang="en-US" sz="9600" dirty="0">
                <a:solidFill>
                  <a:schemeClr val="bg1"/>
                </a:solidFill>
                <a:latin typeface="Open Sans" panose="020B0606030504020204" pitchFamily="34" charset="0"/>
                <a:ea typeface="Open Sans" panose="020B0606030504020204" pitchFamily="34" charset="0"/>
                <a:cs typeface="Open Sans" panose="020B0606030504020204" pitchFamily="34" charset="0"/>
              </a:rPr>
              <a:t>WHO WE ARE</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19842" y="693582"/>
            <a:ext cx="292608" cy="14081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58" y="9093840"/>
            <a:ext cx="7955280" cy="36576"/>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32843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5D2B14F-1F22-104B-8A4E-800129B2CA7D}"/>
              </a:ext>
            </a:extLst>
          </p:cNvPr>
          <p:cNvSpPr txBox="1"/>
          <p:nvPr/>
        </p:nvSpPr>
        <p:spPr>
          <a:xfrm>
            <a:off x="1455007" y="7236565"/>
            <a:ext cx="21577738" cy="1015662"/>
          </a:xfrm>
          <a:prstGeom prst="rect">
            <a:avLst/>
          </a:prstGeom>
          <a:noFill/>
        </p:spPr>
        <p:txBody>
          <a:bodyPr wrap="square" lIns="0" tIns="0" rIns="0" bIns="0" rtlCol="0">
            <a:spAutoFit/>
          </a:bodyPr>
          <a:lstStyle>
            <a:defPPr>
              <a:defRPr lang="en-US"/>
            </a:defPPr>
            <a:lvl1pPr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9144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8288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27432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36576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4572000" algn="l" defTabSz="1828800" rtl="0" eaLnBrk="1" latinLnBrk="0" hangingPunct="1">
              <a:defRPr kern="1200">
                <a:solidFill>
                  <a:schemeClr val="tx1"/>
                </a:solidFill>
                <a:latin typeface="Calibri" panose="020F0502020204030204" pitchFamily="34" charset="0"/>
                <a:ea typeface="+mn-ea"/>
                <a:cs typeface="+mn-cs"/>
              </a:defRPr>
            </a:lvl6pPr>
            <a:lvl7pPr marL="5486400" algn="l" defTabSz="1828800" rtl="0" eaLnBrk="1" latinLnBrk="0" hangingPunct="1">
              <a:defRPr kern="1200">
                <a:solidFill>
                  <a:schemeClr val="tx1"/>
                </a:solidFill>
                <a:latin typeface="Calibri" panose="020F0502020204030204" pitchFamily="34" charset="0"/>
                <a:ea typeface="+mn-ea"/>
                <a:cs typeface="+mn-cs"/>
              </a:defRPr>
            </a:lvl7pPr>
            <a:lvl8pPr marL="6400800" algn="l" defTabSz="1828800" rtl="0" eaLnBrk="1" latinLnBrk="0" hangingPunct="1">
              <a:defRPr kern="1200">
                <a:solidFill>
                  <a:schemeClr val="tx1"/>
                </a:solidFill>
                <a:latin typeface="Calibri" panose="020F0502020204030204" pitchFamily="34" charset="0"/>
                <a:ea typeface="+mn-ea"/>
                <a:cs typeface="+mn-cs"/>
              </a:defRPr>
            </a:lvl8pPr>
            <a:lvl9pPr marL="7315200" algn="l" defTabSz="1828800" rtl="0" eaLnBrk="1" latinLnBrk="0" hangingPunct="1">
              <a:defRPr kern="1200">
                <a:solidFill>
                  <a:schemeClr val="tx1"/>
                </a:solidFill>
                <a:latin typeface="Calibri" panose="020F0502020204030204" pitchFamily="34" charset="0"/>
                <a:ea typeface="+mn-ea"/>
                <a:cs typeface="+mn-cs"/>
              </a:defRPr>
            </a:lvl9pPr>
          </a:lstStyle>
          <a:p>
            <a:pPr>
              <a:spcBef>
                <a:spcPts val="1200"/>
              </a:spcBef>
            </a:pPr>
            <a:endParaRPr lang="en-US" sz="2800" dirty="0">
              <a:solidFill>
                <a:schemeClr val="accent1"/>
              </a:solidFill>
              <a:latin typeface="Century Gothic"/>
              <a:cs typeface="Century Gothic"/>
            </a:endParaRPr>
          </a:p>
          <a:p>
            <a:pPr>
              <a:spcBef>
                <a:spcPts val="1200"/>
              </a:spcBef>
            </a:pPr>
            <a:endParaRPr lang="en-US" sz="2800" dirty="0">
              <a:solidFill>
                <a:schemeClr val="accent1"/>
              </a:solidFill>
              <a:latin typeface="Century Gothic"/>
              <a:cs typeface="Century Gothic"/>
            </a:endParaRPr>
          </a:p>
        </p:txBody>
      </p:sp>
      <p:sp>
        <p:nvSpPr>
          <p:cNvPr id="13" name="TextBox 12">
            <a:extLst>
              <a:ext uri="{FF2B5EF4-FFF2-40B4-BE49-F238E27FC236}">
                <a16:creationId xmlns:a16="http://schemas.microsoft.com/office/drawing/2014/main" id="{AC6D6B9C-D57E-A946-AAB6-239F74D38872}"/>
              </a:ext>
            </a:extLst>
          </p:cNvPr>
          <p:cNvSpPr txBox="1"/>
          <p:nvPr/>
        </p:nvSpPr>
        <p:spPr>
          <a:xfrm>
            <a:off x="15155917" y="1230237"/>
            <a:ext cx="7358763" cy="3816429"/>
          </a:xfrm>
          <a:prstGeom prst="rect">
            <a:avLst/>
          </a:prstGeom>
          <a:noFill/>
        </p:spPr>
        <p:txBody>
          <a:bodyPr wrap="square" lIns="0" tIns="0" rIns="0" bIns="0" rtlCol="0">
            <a:spAutoFit/>
          </a:bodyPr>
          <a:lstStyle>
            <a:defPPr>
              <a:defRPr lang="en-US"/>
            </a:defPPr>
            <a:lvl1pPr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9144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8288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27432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36576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4572000" algn="l" defTabSz="1828800" rtl="0" eaLnBrk="1" latinLnBrk="0" hangingPunct="1">
              <a:defRPr kern="1200">
                <a:solidFill>
                  <a:schemeClr val="tx1"/>
                </a:solidFill>
                <a:latin typeface="Calibri" panose="020F0502020204030204" pitchFamily="34" charset="0"/>
                <a:ea typeface="+mn-ea"/>
                <a:cs typeface="+mn-cs"/>
              </a:defRPr>
            </a:lvl6pPr>
            <a:lvl7pPr marL="5486400" algn="l" defTabSz="1828800" rtl="0" eaLnBrk="1" latinLnBrk="0" hangingPunct="1">
              <a:defRPr kern="1200">
                <a:solidFill>
                  <a:schemeClr val="tx1"/>
                </a:solidFill>
                <a:latin typeface="Calibri" panose="020F0502020204030204" pitchFamily="34" charset="0"/>
                <a:ea typeface="+mn-ea"/>
                <a:cs typeface="+mn-cs"/>
              </a:defRPr>
            </a:lvl7pPr>
            <a:lvl8pPr marL="6400800" algn="l" defTabSz="1828800" rtl="0" eaLnBrk="1" latinLnBrk="0" hangingPunct="1">
              <a:defRPr kern="1200">
                <a:solidFill>
                  <a:schemeClr val="tx1"/>
                </a:solidFill>
                <a:latin typeface="Calibri" panose="020F0502020204030204" pitchFamily="34" charset="0"/>
                <a:ea typeface="+mn-ea"/>
                <a:cs typeface="+mn-cs"/>
              </a:defRPr>
            </a:lvl8pPr>
            <a:lvl9pPr marL="7315200" algn="l" defTabSz="1828800" rtl="0" eaLnBrk="1" latinLnBrk="0" hangingPunct="1">
              <a:defRPr kern="1200">
                <a:solidFill>
                  <a:schemeClr val="tx1"/>
                </a:solidFill>
                <a:latin typeface="Calibri" panose="020F0502020204030204" pitchFamily="34" charset="0"/>
                <a:ea typeface="+mn-ea"/>
                <a:cs typeface="+mn-cs"/>
              </a:defRPr>
            </a:lvl9pPr>
          </a:lstStyle>
          <a:p>
            <a:pPr>
              <a:spcBef>
                <a:spcPts val="1200"/>
              </a:spcBef>
            </a:pP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VISION:</a:t>
            </a:r>
          </a:p>
          <a:p>
            <a:pPr>
              <a:spcBef>
                <a:spcPts val="1200"/>
              </a:spcBef>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To be so remarkable we become a beloved household name.</a:t>
            </a:r>
          </a:p>
          <a:p>
            <a:pPr>
              <a:spcBef>
                <a:spcPts val="1200"/>
              </a:spcBef>
            </a:pPr>
            <a:endParaRPr lang="en-US" sz="2800" dirty="0">
              <a:solidFill>
                <a:schemeClr val="accent1"/>
              </a:solidFill>
              <a:latin typeface="Century Gothic"/>
              <a:cs typeface="Century Gothic"/>
            </a:endParaRPr>
          </a:p>
        </p:txBody>
      </p:sp>
      <p:sp>
        <p:nvSpPr>
          <p:cNvPr id="2" name="TextBox 1">
            <a:extLst>
              <a:ext uri="{FF2B5EF4-FFF2-40B4-BE49-F238E27FC236}">
                <a16:creationId xmlns:a16="http://schemas.microsoft.com/office/drawing/2014/main" id="{3848969A-6789-4E3D-A9A5-471423CAFF7E}"/>
              </a:ext>
            </a:extLst>
          </p:cNvPr>
          <p:cNvSpPr txBox="1"/>
          <p:nvPr/>
        </p:nvSpPr>
        <p:spPr>
          <a:xfrm>
            <a:off x="1455007" y="8972025"/>
            <a:ext cx="21577738" cy="4031873"/>
          </a:xfrm>
          <a:prstGeom prst="rect">
            <a:avLst/>
          </a:prstGeom>
          <a:noFill/>
        </p:spPr>
        <p:txBody>
          <a:bodyPr wrap="square" lIns="0" tIns="0" rIns="0" bIns="0" rtlCol="0">
            <a:spAutoFit/>
          </a:bodyPr>
          <a:lstStyle>
            <a:defPPr>
              <a:defRPr lang="en-US"/>
            </a:defPPr>
            <a:lvl1pPr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9144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8288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27432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36576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4572000" algn="l" defTabSz="1828800" rtl="0" eaLnBrk="1" latinLnBrk="0" hangingPunct="1">
              <a:defRPr kern="1200">
                <a:solidFill>
                  <a:schemeClr val="tx1"/>
                </a:solidFill>
                <a:latin typeface="Calibri" panose="020F0502020204030204" pitchFamily="34" charset="0"/>
                <a:ea typeface="+mn-ea"/>
                <a:cs typeface="+mn-cs"/>
              </a:defRPr>
            </a:lvl6pPr>
            <a:lvl7pPr marL="5486400" algn="l" defTabSz="1828800" rtl="0" eaLnBrk="1" latinLnBrk="0" hangingPunct="1">
              <a:defRPr kern="1200">
                <a:solidFill>
                  <a:schemeClr val="tx1"/>
                </a:solidFill>
                <a:latin typeface="Calibri" panose="020F0502020204030204" pitchFamily="34" charset="0"/>
                <a:ea typeface="+mn-ea"/>
                <a:cs typeface="+mn-cs"/>
              </a:defRPr>
            </a:lvl7pPr>
            <a:lvl8pPr marL="6400800" algn="l" defTabSz="1828800" rtl="0" eaLnBrk="1" latinLnBrk="0" hangingPunct="1">
              <a:defRPr kern="1200">
                <a:solidFill>
                  <a:schemeClr val="tx1"/>
                </a:solidFill>
                <a:latin typeface="Calibri" panose="020F0502020204030204" pitchFamily="34" charset="0"/>
                <a:ea typeface="+mn-ea"/>
                <a:cs typeface="+mn-cs"/>
              </a:defRPr>
            </a:lvl8pPr>
            <a:lvl9pPr marL="7315200" algn="l" defTabSz="1828800" rtl="0" eaLnBrk="1" latinLnBrk="0" hangingPunct="1">
              <a:defRPr kern="1200">
                <a:solidFill>
                  <a:schemeClr val="tx1"/>
                </a:solidFill>
                <a:latin typeface="Calibri" panose="020F0502020204030204" pitchFamily="34" charset="0"/>
                <a:ea typeface="+mn-ea"/>
                <a:cs typeface="+mn-cs"/>
              </a:defRPr>
            </a:lvl9pPr>
          </a:lstStyle>
          <a:p>
            <a:pPr>
              <a:spcBef>
                <a:spcPts val="1200"/>
              </a:spcBef>
            </a:pPr>
            <a:r>
              <a:rPr lang="en-US" sz="5600" b="1" dirty="0">
                <a:solidFill>
                  <a:srgbClr val="2B3F56"/>
                </a:solidFill>
                <a:latin typeface="Open Sans Semibold" charset="0"/>
                <a:ea typeface="Open Sans Semibold" charset="0"/>
                <a:cs typeface="Open Sans Semibold" charset="0"/>
              </a:rPr>
              <a:t>WHAT WE DO:</a:t>
            </a:r>
          </a:p>
          <a:p>
            <a:pPr>
              <a:spcBef>
                <a:spcPts val="1200"/>
              </a:spcBef>
            </a:pPr>
            <a:r>
              <a:rPr lang="en-US" sz="4000" dirty="0">
                <a:solidFill>
                  <a:schemeClr val="tx2"/>
                </a:solidFill>
                <a:latin typeface="Open Sans" panose="020B0606030504020204" pitchFamily="34" charset="0"/>
                <a:ea typeface="Open Sans" panose="020B0606030504020204" pitchFamily="34" charset="0"/>
                <a:cs typeface="Open Sans" panose="020B0606030504020204" pitchFamily="34" charset="0"/>
              </a:rPr>
              <a:t>Our comprehensive inspection services allow home buyers and sellers to make confident decisions.  Services include commercial, radon screening, mold testing, sewer scope, energy assessments and wood destroying inspect reports</a:t>
            </a:r>
          </a:p>
          <a:p>
            <a:pPr>
              <a:spcBef>
                <a:spcPts val="1200"/>
              </a:spcBef>
            </a:pPr>
            <a:endParaRPr lang="en-US" sz="2800" dirty="0">
              <a:solidFill>
                <a:schemeClr val="accent1"/>
              </a:solidFill>
              <a:latin typeface="Century Gothic"/>
              <a:cs typeface="Century Gothic"/>
            </a:endParaRPr>
          </a:p>
          <a:p>
            <a:pPr>
              <a:spcBef>
                <a:spcPts val="1200"/>
              </a:spcBef>
            </a:pPr>
            <a:endParaRPr lang="en-US" sz="2800" dirty="0">
              <a:solidFill>
                <a:schemeClr val="accent1"/>
              </a:solidFill>
              <a:latin typeface="Century Gothic"/>
              <a:cs typeface="Century Gothic"/>
            </a:endParaRPr>
          </a:p>
        </p:txBody>
      </p:sp>
      <p:pic>
        <p:nvPicPr>
          <p:cNvPr id="3" name="Picture 2"/>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128336"/>
            <a:ext cx="24384000" cy="8380563"/>
          </a:xfrm>
          <a:prstGeom prst="rect">
            <a:avLst/>
          </a:prstGeom>
        </p:spPr>
      </p:pic>
    </p:spTree>
    <p:extLst>
      <p:ext uri="{BB962C8B-B14F-4D97-AF65-F5344CB8AC3E}">
        <p14:creationId xmlns:p14="http://schemas.microsoft.com/office/powerpoint/2010/main" val="205688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p:nvPr/>
        </p:nvSpPr>
        <p:spPr>
          <a:xfrm>
            <a:off x="1489477" y="2347403"/>
            <a:ext cx="9224546" cy="2"/>
          </a:xfrm>
          <a:prstGeom prst="line">
            <a:avLst/>
          </a:prstGeom>
          <a:ln w="38100">
            <a:solidFill>
              <a:srgbClr val="EEEFF3"/>
            </a:solidFill>
            <a:miter lim="400000"/>
          </a:ln>
        </p:spPr>
        <p:txBody>
          <a:bodyPr lIns="50800" tIns="50800" rIns="50800" bIns="50800" anchor="ctr"/>
          <a:lstStyle>
            <a:defPPr>
              <a:defRPr lang="en-US"/>
            </a:defPPr>
            <a:lvl1pPr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9144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8288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27432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36576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4572000" algn="l" defTabSz="1828800" rtl="0" eaLnBrk="1" latinLnBrk="0" hangingPunct="1">
              <a:defRPr kern="1200">
                <a:solidFill>
                  <a:schemeClr val="tx1"/>
                </a:solidFill>
                <a:latin typeface="Calibri" panose="020F0502020204030204" pitchFamily="34" charset="0"/>
                <a:ea typeface="+mn-ea"/>
                <a:cs typeface="+mn-cs"/>
              </a:defRPr>
            </a:lvl6pPr>
            <a:lvl7pPr marL="5486400" algn="l" defTabSz="1828800" rtl="0" eaLnBrk="1" latinLnBrk="0" hangingPunct="1">
              <a:defRPr kern="1200">
                <a:solidFill>
                  <a:schemeClr val="tx1"/>
                </a:solidFill>
                <a:latin typeface="Calibri" panose="020F0502020204030204" pitchFamily="34" charset="0"/>
                <a:ea typeface="+mn-ea"/>
                <a:cs typeface="+mn-cs"/>
              </a:defRPr>
            </a:lvl7pPr>
            <a:lvl8pPr marL="6400800" algn="l" defTabSz="1828800" rtl="0" eaLnBrk="1" latinLnBrk="0" hangingPunct="1">
              <a:defRPr kern="1200">
                <a:solidFill>
                  <a:schemeClr val="tx1"/>
                </a:solidFill>
                <a:latin typeface="Calibri" panose="020F0502020204030204" pitchFamily="34" charset="0"/>
                <a:ea typeface="+mn-ea"/>
                <a:cs typeface="+mn-cs"/>
              </a:defRPr>
            </a:lvl8pPr>
            <a:lvl9pPr marL="7315200" algn="l" defTabSz="1828800" rtl="0" eaLnBrk="1" latinLnBrk="0" hangingPunct="1">
              <a:defRPr kern="1200">
                <a:solidFill>
                  <a:schemeClr val="tx1"/>
                </a:solidFill>
                <a:latin typeface="Calibri" panose="020F0502020204030204" pitchFamily="34" charset="0"/>
                <a:ea typeface="+mn-ea"/>
                <a:cs typeface="+mn-cs"/>
              </a:defRPr>
            </a:lvl9pPr>
          </a:lstStyle>
          <a:p>
            <a:pPr algn="ctr" defTabSz="825500" eaLnBrk="1" fontAlgn="auto">
              <a:spcBef>
                <a:spcPts val="0"/>
              </a:spcBef>
              <a:spcAft>
                <a:spcPts val="0"/>
              </a:spcAft>
              <a:defRPr sz="3200">
                <a:latin typeface="Helvetica Light"/>
                <a:ea typeface="Helvetica Light"/>
                <a:cs typeface="Helvetica Light"/>
                <a:sym typeface="Helvetica Light"/>
              </a:defRPr>
            </a:pPr>
            <a:endParaRPr sz="3200" kern="0" dirty="0">
              <a:solidFill>
                <a:srgbClr val="000000"/>
              </a:solidFill>
              <a:latin typeface="Helvetica Light"/>
              <a:sym typeface="Helvetica Light"/>
            </a:endParaRPr>
          </a:p>
        </p:txBody>
      </p:sp>
      <p:sp>
        <p:nvSpPr>
          <p:cNvPr id="85" name="Shape 85"/>
          <p:cNvSpPr/>
          <p:nvPr/>
        </p:nvSpPr>
        <p:spPr>
          <a:xfrm>
            <a:off x="1421496" y="506774"/>
            <a:ext cx="11812365" cy="254941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defPPr>
              <a:defRPr lang="en-US"/>
            </a:defPPr>
            <a:lvl1pPr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9144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8288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27432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36576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4572000" algn="l" defTabSz="1828800" rtl="0" eaLnBrk="1" latinLnBrk="0" hangingPunct="1">
              <a:defRPr kern="1200">
                <a:solidFill>
                  <a:schemeClr val="tx1"/>
                </a:solidFill>
                <a:latin typeface="Calibri" panose="020F0502020204030204" pitchFamily="34" charset="0"/>
                <a:ea typeface="+mn-ea"/>
                <a:cs typeface="+mn-cs"/>
              </a:defRPr>
            </a:lvl6pPr>
            <a:lvl7pPr marL="5486400" algn="l" defTabSz="1828800" rtl="0" eaLnBrk="1" latinLnBrk="0" hangingPunct="1">
              <a:defRPr kern="1200">
                <a:solidFill>
                  <a:schemeClr val="tx1"/>
                </a:solidFill>
                <a:latin typeface="Calibri" panose="020F0502020204030204" pitchFamily="34" charset="0"/>
                <a:ea typeface="+mn-ea"/>
                <a:cs typeface="+mn-cs"/>
              </a:defRPr>
            </a:lvl7pPr>
            <a:lvl8pPr marL="6400800" algn="l" defTabSz="1828800" rtl="0" eaLnBrk="1" latinLnBrk="0" hangingPunct="1">
              <a:defRPr kern="1200">
                <a:solidFill>
                  <a:schemeClr val="tx1"/>
                </a:solidFill>
                <a:latin typeface="Calibri" panose="020F0502020204030204" pitchFamily="34" charset="0"/>
                <a:ea typeface="+mn-ea"/>
                <a:cs typeface="+mn-cs"/>
              </a:defRPr>
            </a:lvl8pPr>
            <a:lvl9pPr marL="7315200" algn="l" defTabSz="1828800" rtl="0" eaLnBrk="1" latinLnBrk="0" hangingPunct="1">
              <a:defRPr kern="1200">
                <a:solidFill>
                  <a:schemeClr val="tx1"/>
                </a:solidFill>
                <a:latin typeface="Calibri" panose="020F0502020204030204" pitchFamily="34" charset="0"/>
                <a:ea typeface="+mn-ea"/>
                <a:cs typeface="+mn-cs"/>
              </a:defRPr>
            </a:lvl9pPr>
          </a:lstStyle>
          <a:p>
            <a:pPr defTabSz="825500" eaLnBrk="1" fontAlgn="auto">
              <a:spcBef>
                <a:spcPts val="0"/>
              </a:spcBef>
              <a:spcAft>
                <a:spcPts val="0"/>
              </a:spcAft>
            </a:pPr>
            <a:r>
              <a:rPr lang="en-US" sz="5400" b="1" kern="0" dirty="0">
                <a:solidFill>
                  <a:schemeClr val="tx2"/>
                </a:solidFill>
                <a:latin typeface="Open Sans Semibold" charset="0"/>
                <a:ea typeface="Open Sans Semibold" charset="0"/>
                <a:cs typeface="Open Sans Semibold" charset="0"/>
              </a:rPr>
              <a:t>INTRODUCING</a:t>
            </a:r>
            <a:r>
              <a:rPr lang="en-US" sz="5300" b="1" kern="0" dirty="0">
                <a:solidFill>
                  <a:schemeClr val="tx2"/>
                </a:solidFill>
                <a:latin typeface="Open Sans Semibold" charset="0"/>
                <a:ea typeface="Open Sans Semibold" charset="0"/>
                <a:cs typeface="Open Sans Semibold" charset="0"/>
              </a:rPr>
              <a:t> THE </a:t>
            </a:r>
          </a:p>
          <a:p>
            <a:pPr defTabSz="825500" eaLnBrk="1" fontAlgn="auto">
              <a:spcBef>
                <a:spcPts val="0"/>
              </a:spcBef>
              <a:spcAft>
                <a:spcPts val="0"/>
              </a:spcAft>
            </a:pPr>
            <a:r>
              <a:rPr lang="en-US" sz="5300" b="1" i="1" kern="0" dirty="0">
                <a:solidFill>
                  <a:schemeClr val="tx2"/>
                </a:solidFill>
                <a:latin typeface="Open Sans Semibold" charset="0"/>
                <a:ea typeface="Open Sans Semibold" charset="0"/>
                <a:cs typeface="Open Sans Semibold" charset="0"/>
              </a:rPr>
              <a:t>“NO SURPRISES”                          </a:t>
            </a:r>
            <a:r>
              <a:rPr lang="en-US" sz="5300" b="1" kern="0" dirty="0">
                <a:solidFill>
                  <a:schemeClr val="tx2"/>
                </a:solidFill>
                <a:latin typeface="Open Sans Semibold" charset="0"/>
                <a:ea typeface="Open Sans Semibold" charset="0"/>
                <a:cs typeface="Open Sans Semibold" charset="0"/>
              </a:rPr>
              <a:t>INSPECTION WARRANTY</a:t>
            </a:r>
            <a:endParaRPr sz="5300" b="1" kern="0" dirty="0">
              <a:solidFill>
                <a:schemeClr val="tx2"/>
              </a:solidFill>
              <a:latin typeface="Open Sans Semibold" charset="0"/>
              <a:ea typeface="Open Sans Semibold" charset="0"/>
              <a:cs typeface="Open Sans Semibold" charset="0"/>
            </a:endParaRPr>
          </a:p>
        </p:txBody>
      </p:sp>
      <p:sp>
        <p:nvSpPr>
          <p:cNvPr id="86" name="Shape 86"/>
          <p:cNvSpPr/>
          <p:nvPr/>
        </p:nvSpPr>
        <p:spPr>
          <a:xfrm>
            <a:off x="1471287" y="4575011"/>
            <a:ext cx="10399287" cy="487627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defPPr>
              <a:defRPr lang="en-US"/>
            </a:defPPr>
            <a:lvl1pPr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9144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8288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27432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36576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4572000" algn="l" defTabSz="1828800" rtl="0" eaLnBrk="1" latinLnBrk="0" hangingPunct="1">
              <a:defRPr kern="1200">
                <a:solidFill>
                  <a:schemeClr val="tx1"/>
                </a:solidFill>
                <a:latin typeface="Calibri" panose="020F0502020204030204" pitchFamily="34" charset="0"/>
                <a:ea typeface="+mn-ea"/>
                <a:cs typeface="+mn-cs"/>
              </a:defRPr>
            </a:lvl6pPr>
            <a:lvl7pPr marL="5486400" algn="l" defTabSz="1828800" rtl="0" eaLnBrk="1" latinLnBrk="0" hangingPunct="1">
              <a:defRPr kern="1200">
                <a:solidFill>
                  <a:schemeClr val="tx1"/>
                </a:solidFill>
                <a:latin typeface="Calibri" panose="020F0502020204030204" pitchFamily="34" charset="0"/>
                <a:ea typeface="+mn-ea"/>
                <a:cs typeface="+mn-cs"/>
              </a:defRPr>
            </a:lvl7pPr>
            <a:lvl8pPr marL="6400800" algn="l" defTabSz="1828800" rtl="0" eaLnBrk="1" latinLnBrk="0" hangingPunct="1">
              <a:defRPr kern="1200">
                <a:solidFill>
                  <a:schemeClr val="tx1"/>
                </a:solidFill>
                <a:latin typeface="Calibri" panose="020F0502020204030204" pitchFamily="34" charset="0"/>
                <a:ea typeface="+mn-ea"/>
                <a:cs typeface="+mn-cs"/>
              </a:defRPr>
            </a:lvl8pPr>
            <a:lvl9pPr marL="7315200" algn="l" defTabSz="1828800" rtl="0" eaLnBrk="1" latinLnBrk="0" hangingPunct="1">
              <a:defRPr kern="1200">
                <a:solidFill>
                  <a:schemeClr val="tx1"/>
                </a:solidFill>
                <a:latin typeface="Calibri" panose="020F0502020204030204" pitchFamily="34" charset="0"/>
                <a:ea typeface="+mn-ea"/>
                <a:cs typeface="+mn-cs"/>
              </a:defRPr>
            </a:lvl9pPr>
          </a:lstStyle>
          <a:p>
            <a:pPr defTabSz="825500" eaLnBrk="1" fontAlgn="auto">
              <a:lnSpc>
                <a:spcPct val="150000"/>
              </a:lnSpc>
              <a:spcBef>
                <a:spcPts val="0"/>
              </a:spcBef>
              <a:spcAft>
                <a:spcPts val="0"/>
              </a:spcAft>
              <a:defRPr sz="3000">
                <a:solidFill>
                  <a:srgbClr val="717172"/>
                </a:solidFill>
              </a:defRPr>
            </a:pPr>
            <a:r>
              <a:rPr lang="en-US" sz="3000" kern="0">
                <a:solidFill>
                  <a:schemeClr val="tx2"/>
                </a:solidFill>
                <a:latin typeface="Open Sans"/>
              </a:rPr>
              <a:t>Our services </a:t>
            </a:r>
            <a:r>
              <a:rPr lang="en-US" sz="3000" kern="0" dirty="0">
                <a:solidFill>
                  <a:schemeClr val="tx2"/>
                </a:solidFill>
                <a:latin typeface="Open Sans"/>
              </a:rPr>
              <a:t>help your home buyers understand the condition of their new home including needed repairs. However, some repairs are not foreseeable.  A water heater that was fully operational at the time of inspection suddenly starts to leak and requires replacement. Up until now these issues left a home buyer frustrated and unhappy.  </a:t>
            </a:r>
            <a:endParaRPr lang="en-US" sz="3000" kern="0" dirty="0">
              <a:solidFill>
                <a:schemeClr val="tx2"/>
              </a:solidFill>
              <a:latin typeface="Open Sans"/>
              <a:sym typeface="Open Sans"/>
            </a:endParaRPr>
          </a:p>
        </p:txBody>
      </p:sp>
      <p:pic>
        <p:nvPicPr>
          <p:cNvPr id="5" name="Picture Placeholder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8884" b="8884"/>
          <a:stretch/>
        </p:blipFill>
        <p:spPr>
          <a:xfrm>
            <a:off x="12216159" y="-2018363"/>
            <a:ext cx="20400333" cy="19333028"/>
          </a:xfrm>
        </p:spPr>
      </p:pic>
      <p:pic>
        <p:nvPicPr>
          <p:cNvPr id="2" name="Picture 1">
            <a:extLst>
              <a:ext uri="{FF2B5EF4-FFF2-40B4-BE49-F238E27FC236}">
                <a16:creationId xmlns:a16="http://schemas.microsoft.com/office/drawing/2014/main" id="{0D3982A8-E0A6-5310-7C47-204B95154A6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54529" y="11588569"/>
            <a:ext cx="3710345" cy="1484138"/>
          </a:xfrm>
          <a:prstGeom prst="rect">
            <a:avLst/>
          </a:prstGeom>
        </p:spPr>
      </p:pic>
    </p:spTree>
    <p:extLst>
      <p:ext uri="{BB962C8B-B14F-4D97-AF65-F5344CB8AC3E}">
        <p14:creationId xmlns:p14="http://schemas.microsoft.com/office/powerpoint/2010/main" val="348084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prstGeom prst="rect">
            <a:avLst/>
          </a:prstGeom>
        </p:spPr>
        <p:txBody>
          <a:bodyPr>
            <a:normAutofit/>
          </a:bodyPr>
          <a:lstStyle>
            <a:defPPr>
              <a:defRPr lang="en-US"/>
            </a:defPPr>
            <a:lvl1pPr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9144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8288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27432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36576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4572000" algn="l" defTabSz="1828800" rtl="0" eaLnBrk="1" latinLnBrk="0" hangingPunct="1">
              <a:defRPr kern="1200">
                <a:solidFill>
                  <a:schemeClr val="tx1"/>
                </a:solidFill>
                <a:latin typeface="Calibri" panose="020F0502020204030204" pitchFamily="34" charset="0"/>
                <a:ea typeface="+mn-ea"/>
                <a:cs typeface="+mn-cs"/>
              </a:defRPr>
            </a:lvl6pPr>
            <a:lvl7pPr marL="5486400" algn="l" defTabSz="1828800" rtl="0" eaLnBrk="1" latinLnBrk="0" hangingPunct="1">
              <a:defRPr kern="1200">
                <a:solidFill>
                  <a:schemeClr val="tx1"/>
                </a:solidFill>
                <a:latin typeface="Calibri" panose="020F0502020204030204" pitchFamily="34" charset="0"/>
                <a:ea typeface="+mn-ea"/>
                <a:cs typeface="+mn-cs"/>
              </a:defRPr>
            </a:lvl7pPr>
            <a:lvl8pPr marL="6400800" algn="l" defTabSz="1828800" rtl="0" eaLnBrk="1" latinLnBrk="0" hangingPunct="1">
              <a:defRPr kern="1200">
                <a:solidFill>
                  <a:schemeClr val="tx1"/>
                </a:solidFill>
                <a:latin typeface="Calibri" panose="020F0502020204030204" pitchFamily="34" charset="0"/>
                <a:ea typeface="+mn-ea"/>
                <a:cs typeface="+mn-cs"/>
              </a:defRPr>
            </a:lvl8pPr>
            <a:lvl9pPr marL="7315200" algn="l" defTabSz="1828800" rtl="0" eaLnBrk="1" latinLnBrk="0" hangingPunct="1">
              <a:defRPr kern="1200">
                <a:solidFill>
                  <a:schemeClr val="tx1"/>
                </a:solidFill>
                <a:latin typeface="Calibri" panose="020F0502020204030204" pitchFamily="34" charset="0"/>
                <a:ea typeface="+mn-ea"/>
                <a:cs typeface="+mn-cs"/>
              </a:defRPr>
            </a:lvl9pPr>
          </a:lstStyle>
          <a:p>
            <a:r>
              <a:rPr lang="en-US" sz="5300" b="1" dirty="0">
                <a:solidFill>
                  <a:schemeClr val="tx2"/>
                </a:solidFill>
                <a:latin typeface="Open Sans Semibold" charset="0"/>
                <a:ea typeface="Open Sans Semibold" charset="0"/>
                <a:cs typeface="Open Sans Semibold" charset="0"/>
              </a:rPr>
              <a:t> NOW INCLUDED WITH EVERY HOME INSPECTION </a:t>
            </a:r>
            <a:endParaRPr sz="5300" b="1" dirty="0">
              <a:solidFill>
                <a:schemeClr val="tx2"/>
              </a:solidFill>
              <a:latin typeface="Open Sans Semibold" charset="0"/>
              <a:ea typeface="Open Sans Semibold" charset="0"/>
              <a:cs typeface="Open Sans Semibold" charset="0"/>
            </a:endParaRPr>
          </a:p>
        </p:txBody>
      </p:sp>
      <p:sp>
        <p:nvSpPr>
          <p:cNvPr id="127" name="Shape 127"/>
          <p:cNvSpPr/>
          <p:nvPr/>
        </p:nvSpPr>
        <p:spPr>
          <a:xfrm>
            <a:off x="13124368" y="4984700"/>
            <a:ext cx="11790292" cy="444224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defPPr>
              <a:defRPr lang="en-US"/>
            </a:defPPr>
            <a:lvl1pPr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9144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8288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27432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36576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4572000" algn="l" defTabSz="1828800" rtl="0" eaLnBrk="1" latinLnBrk="0" hangingPunct="1">
              <a:defRPr kern="1200">
                <a:solidFill>
                  <a:schemeClr val="tx1"/>
                </a:solidFill>
                <a:latin typeface="Calibri" panose="020F0502020204030204" pitchFamily="34" charset="0"/>
                <a:ea typeface="+mn-ea"/>
                <a:cs typeface="+mn-cs"/>
              </a:defRPr>
            </a:lvl6pPr>
            <a:lvl7pPr marL="5486400" algn="l" defTabSz="1828800" rtl="0" eaLnBrk="1" latinLnBrk="0" hangingPunct="1">
              <a:defRPr kern="1200">
                <a:solidFill>
                  <a:schemeClr val="tx1"/>
                </a:solidFill>
                <a:latin typeface="Calibri" panose="020F0502020204030204" pitchFamily="34" charset="0"/>
                <a:ea typeface="+mn-ea"/>
                <a:cs typeface="+mn-cs"/>
              </a:defRPr>
            </a:lvl7pPr>
            <a:lvl8pPr marL="6400800" algn="l" defTabSz="1828800" rtl="0" eaLnBrk="1" latinLnBrk="0" hangingPunct="1">
              <a:defRPr kern="1200">
                <a:solidFill>
                  <a:schemeClr val="tx1"/>
                </a:solidFill>
                <a:latin typeface="Calibri" panose="020F0502020204030204" pitchFamily="34" charset="0"/>
                <a:ea typeface="+mn-ea"/>
                <a:cs typeface="+mn-cs"/>
              </a:defRPr>
            </a:lvl8pPr>
            <a:lvl9pPr marL="7315200" algn="l" defTabSz="1828800" rtl="0" eaLnBrk="1" latinLnBrk="0" hangingPunct="1">
              <a:defRPr kern="1200">
                <a:solidFill>
                  <a:schemeClr val="tx1"/>
                </a:solidFill>
                <a:latin typeface="Calibri" panose="020F0502020204030204" pitchFamily="34" charset="0"/>
                <a:ea typeface="+mn-ea"/>
                <a:cs typeface="+mn-cs"/>
              </a:defRPr>
            </a:lvl9pPr>
          </a:lstStyle>
          <a:p>
            <a:pPr marL="457200" indent="-457200" defTabSz="825500" eaLnBrk="1" fontAlgn="auto">
              <a:spcBef>
                <a:spcPts val="0"/>
              </a:spcBef>
              <a:spcAft>
                <a:spcPts val="0"/>
              </a:spcAft>
              <a:buFont typeface="Arial" charset="0"/>
              <a:buChar char="•"/>
            </a:pPr>
            <a:r>
              <a:rPr lang="en-US" sz="3600" kern="0" dirty="0">
                <a:solidFill>
                  <a:schemeClr val="tx2"/>
                </a:solidFill>
                <a:latin typeface="Open Sans"/>
                <a:sym typeface="Open Sans"/>
              </a:rPr>
              <a:t>Single family homes, condos and townhomes</a:t>
            </a:r>
          </a:p>
          <a:p>
            <a:pPr marL="457200" indent="-457200" defTabSz="825500" eaLnBrk="1" fontAlgn="auto">
              <a:spcBef>
                <a:spcPts val="0"/>
              </a:spcBef>
              <a:spcAft>
                <a:spcPts val="0"/>
              </a:spcAft>
              <a:buFont typeface="Arial" charset="0"/>
              <a:buChar char="•"/>
            </a:pPr>
            <a:r>
              <a:rPr lang="en-US" sz="3600" kern="0" dirty="0">
                <a:solidFill>
                  <a:schemeClr val="tx2"/>
                </a:solidFill>
                <a:latin typeface="Open Sans"/>
                <a:sym typeface="Open Sans"/>
              </a:rPr>
              <a:t>90 Days from closing/120 Days from inspection</a:t>
            </a:r>
          </a:p>
          <a:p>
            <a:pPr marL="457200" indent="-457200" defTabSz="825500" eaLnBrk="1" fontAlgn="auto">
              <a:spcBef>
                <a:spcPts val="0"/>
              </a:spcBef>
              <a:spcAft>
                <a:spcPts val="0"/>
              </a:spcAft>
              <a:buFont typeface="Arial" charset="0"/>
              <a:buChar char="•"/>
            </a:pPr>
            <a:r>
              <a:rPr lang="en-US" sz="3600" kern="0" dirty="0">
                <a:solidFill>
                  <a:schemeClr val="tx2"/>
                </a:solidFill>
                <a:latin typeface="Open Sans"/>
              </a:rPr>
              <a:t>No appliance age exclusions</a:t>
            </a:r>
          </a:p>
          <a:p>
            <a:pPr marL="457200" indent="-457200" defTabSz="825500" eaLnBrk="1" fontAlgn="auto">
              <a:spcBef>
                <a:spcPts val="0"/>
              </a:spcBef>
              <a:spcAft>
                <a:spcPts val="0"/>
              </a:spcAft>
              <a:buFont typeface="Arial" charset="0"/>
              <a:buChar char="•"/>
            </a:pPr>
            <a:r>
              <a:rPr lang="en-US" sz="3600" kern="0" dirty="0">
                <a:solidFill>
                  <a:schemeClr val="tx2"/>
                </a:solidFill>
                <a:latin typeface="Open Sans"/>
                <a:sym typeface="Open Sans"/>
              </a:rPr>
              <a:t>No service</a:t>
            </a:r>
            <a:r>
              <a:rPr lang="en-US" sz="3600" kern="0" dirty="0">
                <a:solidFill>
                  <a:schemeClr val="tx2"/>
                </a:solidFill>
                <a:latin typeface="Open Sans"/>
              </a:rPr>
              <a:t> fees or deductibles</a:t>
            </a:r>
            <a:endParaRPr lang="en-US" sz="3600" kern="0" dirty="0">
              <a:solidFill>
                <a:schemeClr val="tx2"/>
              </a:solidFill>
              <a:latin typeface="Open Sans"/>
              <a:sym typeface="Open Sans"/>
            </a:endParaRPr>
          </a:p>
          <a:p>
            <a:pPr marL="457200" indent="-457200" defTabSz="825500" eaLnBrk="1" fontAlgn="auto">
              <a:spcBef>
                <a:spcPts val="0"/>
              </a:spcBef>
              <a:spcAft>
                <a:spcPts val="0"/>
              </a:spcAft>
              <a:buFont typeface="Arial" charset="0"/>
              <a:buChar char="•"/>
            </a:pPr>
            <a:r>
              <a:rPr lang="en-US" sz="3600" kern="0" dirty="0">
                <a:solidFill>
                  <a:schemeClr val="tx2"/>
                </a:solidFill>
                <a:latin typeface="Open Sans"/>
                <a:sym typeface="Open Sans"/>
              </a:rPr>
              <a:t>Online claim process</a:t>
            </a:r>
          </a:p>
          <a:p>
            <a:pPr marL="457200" indent="-457200" defTabSz="825500" eaLnBrk="1" fontAlgn="auto">
              <a:spcBef>
                <a:spcPts val="0"/>
              </a:spcBef>
              <a:spcAft>
                <a:spcPts val="0"/>
              </a:spcAft>
              <a:buFont typeface="Arial" charset="0"/>
              <a:buChar char="•"/>
            </a:pPr>
            <a:r>
              <a:rPr lang="en-US" sz="3600" kern="0" dirty="0">
                <a:solidFill>
                  <a:schemeClr val="tx2"/>
                </a:solidFill>
                <a:latin typeface="Open Sans"/>
                <a:sym typeface="Open Sans"/>
              </a:rPr>
              <a:t>Administ</a:t>
            </a:r>
            <a:r>
              <a:rPr lang="en-US" sz="3600" kern="0" dirty="0">
                <a:solidFill>
                  <a:schemeClr val="tx2"/>
                </a:solidFill>
                <a:latin typeface="Open Sans"/>
              </a:rPr>
              <a:t>ered by Elite Inspection Warranty Group</a:t>
            </a:r>
          </a:p>
          <a:p>
            <a:pPr marL="457200" indent="-457200" defTabSz="825500" eaLnBrk="1" fontAlgn="auto">
              <a:spcBef>
                <a:spcPts val="0"/>
              </a:spcBef>
              <a:spcAft>
                <a:spcPts val="0"/>
              </a:spcAft>
              <a:buFont typeface="Arial" charset="0"/>
              <a:buChar char="•"/>
            </a:pPr>
            <a:r>
              <a:rPr lang="en-US" sz="3600" kern="0" dirty="0">
                <a:solidFill>
                  <a:schemeClr val="tx2"/>
                </a:solidFill>
                <a:latin typeface="Open Sans"/>
              </a:rPr>
              <a:t>25+ years in home inspection claims</a:t>
            </a:r>
          </a:p>
          <a:p>
            <a:pPr marL="457200" indent="-457200" defTabSz="825500" eaLnBrk="1" fontAlgn="auto">
              <a:spcBef>
                <a:spcPts val="0"/>
              </a:spcBef>
              <a:spcAft>
                <a:spcPts val="0"/>
              </a:spcAft>
              <a:buFont typeface="Arial" charset="0"/>
              <a:buChar char="•"/>
            </a:pPr>
            <a:endParaRPr lang="en-US" sz="3000" kern="0" dirty="0">
              <a:latin typeface="Open Sans"/>
              <a:sym typeface="Open Sans"/>
            </a:endParaRPr>
          </a:p>
        </p:txBody>
      </p:sp>
      <p:sp>
        <p:nvSpPr>
          <p:cNvPr id="128" name="Shape 128"/>
          <p:cNvSpPr/>
          <p:nvPr/>
        </p:nvSpPr>
        <p:spPr>
          <a:xfrm flipV="1">
            <a:off x="12497907" y="5283143"/>
            <a:ext cx="2" cy="4228470"/>
          </a:xfrm>
          <a:prstGeom prst="line">
            <a:avLst/>
          </a:prstGeom>
          <a:ln w="38100">
            <a:solidFill>
              <a:srgbClr val="EEEFF3"/>
            </a:solidFill>
            <a:miter lim="400000"/>
          </a:ln>
        </p:spPr>
        <p:txBody>
          <a:bodyPr lIns="50800" tIns="50800" rIns="50800" bIns="50800" anchor="ctr"/>
          <a:lstStyle>
            <a:defPPr>
              <a:defRPr lang="en-US"/>
            </a:defPPr>
            <a:lvl1pPr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9144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8288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27432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36576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4572000" algn="l" defTabSz="1828800" rtl="0" eaLnBrk="1" latinLnBrk="0" hangingPunct="1">
              <a:defRPr kern="1200">
                <a:solidFill>
                  <a:schemeClr val="tx1"/>
                </a:solidFill>
                <a:latin typeface="Calibri" panose="020F0502020204030204" pitchFamily="34" charset="0"/>
                <a:ea typeface="+mn-ea"/>
                <a:cs typeface="+mn-cs"/>
              </a:defRPr>
            </a:lvl6pPr>
            <a:lvl7pPr marL="5486400" algn="l" defTabSz="1828800" rtl="0" eaLnBrk="1" latinLnBrk="0" hangingPunct="1">
              <a:defRPr kern="1200">
                <a:solidFill>
                  <a:schemeClr val="tx1"/>
                </a:solidFill>
                <a:latin typeface="Calibri" panose="020F0502020204030204" pitchFamily="34" charset="0"/>
                <a:ea typeface="+mn-ea"/>
                <a:cs typeface="+mn-cs"/>
              </a:defRPr>
            </a:lvl7pPr>
            <a:lvl8pPr marL="6400800" algn="l" defTabSz="1828800" rtl="0" eaLnBrk="1" latinLnBrk="0" hangingPunct="1">
              <a:defRPr kern="1200">
                <a:solidFill>
                  <a:schemeClr val="tx1"/>
                </a:solidFill>
                <a:latin typeface="Calibri" panose="020F0502020204030204" pitchFamily="34" charset="0"/>
                <a:ea typeface="+mn-ea"/>
                <a:cs typeface="+mn-cs"/>
              </a:defRPr>
            </a:lvl8pPr>
            <a:lvl9pPr marL="7315200" algn="l" defTabSz="1828800" rtl="0" eaLnBrk="1" latinLnBrk="0" hangingPunct="1">
              <a:defRPr kern="1200">
                <a:solidFill>
                  <a:schemeClr val="tx1"/>
                </a:solidFill>
                <a:latin typeface="Calibri" panose="020F0502020204030204" pitchFamily="34" charset="0"/>
                <a:ea typeface="+mn-ea"/>
                <a:cs typeface="+mn-cs"/>
              </a:defRPr>
            </a:lvl9pPr>
          </a:lstStyle>
          <a:p>
            <a:pPr algn="ctr" defTabSz="825500" eaLnBrk="1" fontAlgn="auto">
              <a:spcBef>
                <a:spcPts val="0"/>
              </a:spcBef>
              <a:spcAft>
                <a:spcPts val="0"/>
              </a:spcAft>
              <a:defRPr sz="3200">
                <a:latin typeface="Helvetica Light"/>
                <a:ea typeface="Helvetica Light"/>
                <a:cs typeface="Helvetica Light"/>
                <a:sym typeface="Helvetica Light"/>
              </a:defRPr>
            </a:pPr>
            <a:endParaRPr sz="3200" kern="0" dirty="0">
              <a:solidFill>
                <a:srgbClr val="000000"/>
              </a:solidFill>
              <a:latin typeface="Helvetica Light"/>
              <a:sym typeface="Helvetica Light"/>
            </a:endParaRPr>
          </a:p>
        </p:txBody>
      </p:sp>
      <p:sp>
        <p:nvSpPr>
          <p:cNvPr id="131" name="Shape 131"/>
          <p:cNvSpPr/>
          <p:nvPr/>
        </p:nvSpPr>
        <p:spPr>
          <a:xfrm>
            <a:off x="1411353" y="2347403"/>
            <a:ext cx="21561298" cy="2"/>
          </a:xfrm>
          <a:prstGeom prst="line">
            <a:avLst/>
          </a:prstGeom>
          <a:ln w="38100">
            <a:solidFill>
              <a:srgbClr val="EEEFF3"/>
            </a:solidFill>
            <a:miter lim="400000"/>
          </a:ln>
        </p:spPr>
        <p:txBody>
          <a:bodyPr lIns="50800" tIns="50800" rIns="50800" bIns="50800" anchor="ctr"/>
          <a:lstStyle>
            <a:defPPr>
              <a:defRPr lang="en-US"/>
            </a:defPPr>
            <a:lvl1pPr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9144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8288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27432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36576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4572000" algn="l" defTabSz="1828800" rtl="0" eaLnBrk="1" latinLnBrk="0" hangingPunct="1">
              <a:defRPr kern="1200">
                <a:solidFill>
                  <a:schemeClr val="tx1"/>
                </a:solidFill>
                <a:latin typeface="Calibri" panose="020F0502020204030204" pitchFamily="34" charset="0"/>
                <a:ea typeface="+mn-ea"/>
                <a:cs typeface="+mn-cs"/>
              </a:defRPr>
            </a:lvl6pPr>
            <a:lvl7pPr marL="5486400" algn="l" defTabSz="1828800" rtl="0" eaLnBrk="1" latinLnBrk="0" hangingPunct="1">
              <a:defRPr kern="1200">
                <a:solidFill>
                  <a:schemeClr val="tx1"/>
                </a:solidFill>
                <a:latin typeface="Calibri" panose="020F0502020204030204" pitchFamily="34" charset="0"/>
                <a:ea typeface="+mn-ea"/>
                <a:cs typeface="+mn-cs"/>
              </a:defRPr>
            </a:lvl7pPr>
            <a:lvl8pPr marL="6400800" algn="l" defTabSz="1828800" rtl="0" eaLnBrk="1" latinLnBrk="0" hangingPunct="1">
              <a:defRPr kern="1200">
                <a:solidFill>
                  <a:schemeClr val="tx1"/>
                </a:solidFill>
                <a:latin typeface="Calibri" panose="020F0502020204030204" pitchFamily="34" charset="0"/>
                <a:ea typeface="+mn-ea"/>
                <a:cs typeface="+mn-cs"/>
              </a:defRPr>
            </a:lvl8pPr>
            <a:lvl9pPr marL="7315200" algn="l" defTabSz="1828800" rtl="0" eaLnBrk="1" latinLnBrk="0" hangingPunct="1">
              <a:defRPr kern="1200">
                <a:solidFill>
                  <a:schemeClr val="tx1"/>
                </a:solidFill>
                <a:latin typeface="Calibri" panose="020F0502020204030204" pitchFamily="34" charset="0"/>
                <a:ea typeface="+mn-ea"/>
                <a:cs typeface="+mn-cs"/>
              </a:defRPr>
            </a:lvl9pPr>
          </a:lstStyle>
          <a:p>
            <a:pPr algn="ctr" defTabSz="825500" eaLnBrk="1" fontAlgn="auto">
              <a:spcBef>
                <a:spcPts val="0"/>
              </a:spcBef>
              <a:spcAft>
                <a:spcPts val="0"/>
              </a:spcAft>
              <a:defRPr sz="3200">
                <a:latin typeface="Helvetica Light"/>
                <a:ea typeface="Helvetica Light"/>
                <a:cs typeface="Helvetica Light"/>
                <a:sym typeface="Helvetica Light"/>
              </a:defRPr>
            </a:pPr>
            <a:endParaRPr sz="3200" kern="0" dirty="0">
              <a:solidFill>
                <a:srgbClr val="000000"/>
              </a:solidFill>
              <a:latin typeface="Helvetica Light"/>
              <a:sym typeface="Helvetica Ligh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p:blipFill>
        <p:spPr>
          <a:xfrm>
            <a:off x="3524307" y="6028660"/>
            <a:ext cx="6739582" cy="2695833"/>
          </a:xfrm>
          <a:prstGeom prst="rect">
            <a:avLst/>
          </a:prstGeom>
        </p:spPr>
      </p:pic>
    </p:spTree>
    <p:extLst>
      <p:ext uri="{BB962C8B-B14F-4D97-AF65-F5344CB8AC3E}">
        <p14:creationId xmlns:p14="http://schemas.microsoft.com/office/powerpoint/2010/main" val="255190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prstGeom prst="rect">
            <a:avLst/>
          </a:prstGeom>
        </p:spPr>
        <p:txBody>
          <a:bodyPr>
            <a:normAutofit/>
          </a:bodyPr>
          <a:lstStyle>
            <a:defPPr>
              <a:defRPr lang="en-US"/>
            </a:defPPr>
            <a:lvl1pPr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9144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8288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27432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36576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4572000" algn="l" defTabSz="1828800" rtl="0" eaLnBrk="1" latinLnBrk="0" hangingPunct="1">
              <a:defRPr kern="1200">
                <a:solidFill>
                  <a:schemeClr val="tx1"/>
                </a:solidFill>
                <a:latin typeface="Calibri" panose="020F0502020204030204" pitchFamily="34" charset="0"/>
                <a:ea typeface="+mn-ea"/>
                <a:cs typeface="+mn-cs"/>
              </a:defRPr>
            </a:lvl6pPr>
            <a:lvl7pPr marL="5486400" algn="l" defTabSz="1828800" rtl="0" eaLnBrk="1" latinLnBrk="0" hangingPunct="1">
              <a:defRPr kern="1200">
                <a:solidFill>
                  <a:schemeClr val="tx1"/>
                </a:solidFill>
                <a:latin typeface="Calibri" panose="020F0502020204030204" pitchFamily="34" charset="0"/>
                <a:ea typeface="+mn-ea"/>
                <a:cs typeface="+mn-cs"/>
              </a:defRPr>
            </a:lvl7pPr>
            <a:lvl8pPr marL="6400800" algn="l" defTabSz="1828800" rtl="0" eaLnBrk="1" latinLnBrk="0" hangingPunct="1">
              <a:defRPr kern="1200">
                <a:solidFill>
                  <a:schemeClr val="tx1"/>
                </a:solidFill>
                <a:latin typeface="Calibri" panose="020F0502020204030204" pitchFamily="34" charset="0"/>
                <a:ea typeface="+mn-ea"/>
                <a:cs typeface="+mn-cs"/>
              </a:defRPr>
            </a:lvl8pPr>
            <a:lvl9pPr marL="7315200" algn="l" defTabSz="1828800" rtl="0" eaLnBrk="1" latinLnBrk="0" hangingPunct="1">
              <a:defRPr kern="1200">
                <a:solidFill>
                  <a:schemeClr val="tx1"/>
                </a:solidFill>
                <a:latin typeface="Calibri" panose="020F0502020204030204" pitchFamily="34" charset="0"/>
                <a:ea typeface="+mn-ea"/>
                <a:cs typeface="+mn-cs"/>
              </a:defRPr>
            </a:lvl9pPr>
          </a:lstStyle>
          <a:p>
            <a:r>
              <a:rPr lang="en-US" sz="5300" b="1" dirty="0">
                <a:solidFill>
                  <a:schemeClr val="tx2"/>
                </a:solidFill>
                <a:latin typeface="Open Sans Semibold" charset="0"/>
                <a:ea typeface="Open Sans Semibold" charset="0"/>
                <a:cs typeface="Open Sans Semibold" charset="0"/>
              </a:rPr>
              <a:t> NOW INCLUDED WITH EVERY HOME INSPECTION </a:t>
            </a:r>
            <a:endParaRPr sz="5300" b="1" dirty="0">
              <a:solidFill>
                <a:schemeClr val="tx2"/>
              </a:solidFill>
              <a:latin typeface="Open Sans Semibold" charset="0"/>
              <a:ea typeface="Open Sans Semibold" charset="0"/>
              <a:cs typeface="Open Sans Semibold" charset="0"/>
            </a:endParaRPr>
          </a:p>
        </p:txBody>
      </p:sp>
      <p:sp>
        <p:nvSpPr>
          <p:cNvPr id="127" name="Shape 127"/>
          <p:cNvSpPr/>
          <p:nvPr/>
        </p:nvSpPr>
        <p:spPr>
          <a:xfrm>
            <a:off x="13124368" y="5261699"/>
            <a:ext cx="11790292" cy="388824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defPPr>
              <a:defRPr lang="en-US"/>
            </a:defPPr>
            <a:lvl1pPr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9144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8288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27432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36576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4572000" algn="l" defTabSz="1828800" rtl="0" eaLnBrk="1" latinLnBrk="0" hangingPunct="1">
              <a:defRPr kern="1200">
                <a:solidFill>
                  <a:schemeClr val="tx1"/>
                </a:solidFill>
                <a:latin typeface="Calibri" panose="020F0502020204030204" pitchFamily="34" charset="0"/>
                <a:ea typeface="+mn-ea"/>
                <a:cs typeface="+mn-cs"/>
              </a:defRPr>
            </a:lvl6pPr>
            <a:lvl7pPr marL="5486400" algn="l" defTabSz="1828800" rtl="0" eaLnBrk="1" latinLnBrk="0" hangingPunct="1">
              <a:defRPr kern="1200">
                <a:solidFill>
                  <a:schemeClr val="tx1"/>
                </a:solidFill>
                <a:latin typeface="Calibri" panose="020F0502020204030204" pitchFamily="34" charset="0"/>
                <a:ea typeface="+mn-ea"/>
                <a:cs typeface="+mn-cs"/>
              </a:defRPr>
            </a:lvl7pPr>
            <a:lvl8pPr marL="6400800" algn="l" defTabSz="1828800" rtl="0" eaLnBrk="1" latinLnBrk="0" hangingPunct="1">
              <a:defRPr kern="1200">
                <a:solidFill>
                  <a:schemeClr val="tx1"/>
                </a:solidFill>
                <a:latin typeface="Calibri" panose="020F0502020204030204" pitchFamily="34" charset="0"/>
                <a:ea typeface="+mn-ea"/>
                <a:cs typeface="+mn-cs"/>
              </a:defRPr>
            </a:lvl8pPr>
            <a:lvl9pPr marL="7315200" algn="l" defTabSz="1828800" rtl="0" eaLnBrk="1" latinLnBrk="0" hangingPunct="1">
              <a:defRPr kern="1200">
                <a:solidFill>
                  <a:schemeClr val="tx1"/>
                </a:solidFill>
                <a:latin typeface="Calibri" panose="020F0502020204030204" pitchFamily="34" charset="0"/>
                <a:ea typeface="+mn-ea"/>
                <a:cs typeface="+mn-cs"/>
              </a:defRPr>
            </a:lvl9pPr>
          </a:lstStyle>
          <a:p>
            <a:pPr marL="457200" indent="-457200" defTabSz="825500" eaLnBrk="1" fontAlgn="auto">
              <a:spcBef>
                <a:spcPts val="0"/>
              </a:spcBef>
              <a:spcAft>
                <a:spcPts val="0"/>
              </a:spcAft>
              <a:buFont typeface="Arial" charset="0"/>
              <a:buChar char="•"/>
            </a:pPr>
            <a:r>
              <a:rPr lang="en-US" sz="3600" kern="0" dirty="0">
                <a:solidFill>
                  <a:schemeClr val="tx2"/>
                </a:solidFill>
                <a:latin typeface="Open Sans"/>
                <a:sym typeface="Open Sans"/>
              </a:rPr>
              <a:t>Single family homes, condos and townhomes</a:t>
            </a:r>
          </a:p>
          <a:p>
            <a:pPr marL="457200" indent="-457200" defTabSz="825500" eaLnBrk="1" fontAlgn="auto">
              <a:spcBef>
                <a:spcPts val="0"/>
              </a:spcBef>
              <a:spcAft>
                <a:spcPts val="0"/>
              </a:spcAft>
              <a:buFont typeface="Arial" charset="0"/>
              <a:buChar char="•"/>
            </a:pPr>
            <a:r>
              <a:rPr lang="en-US" sz="3600" kern="0" dirty="0">
                <a:solidFill>
                  <a:schemeClr val="tx2"/>
                </a:solidFill>
                <a:latin typeface="Open Sans"/>
                <a:sym typeface="Open Sans"/>
              </a:rPr>
              <a:t>90 Days from closing/120 Days from inspection</a:t>
            </a:r>
          </a:p>
          <a:p>
            <a:pPr marL="457200" indent="-457200" defTabSz="825500" eaLnBrk="1" fontAlgn="auto">
              <a:spcBef>
                <a:spcPts val="0"/>
              </a:spcBef>
              <a:spcAft>
                <a:spcPts val="0"/>
              </a:spcAft>
              <a:buFont typeface="Arial" charset="0"/>
              <a:buChar char="•"/>
            </a:pPr>
            <a:r>
              <a:rPr lang="en-US" sz="3600" kern="0" dirty="0">
                <a:solidFill>
                  <a:schemeClr val="tx2"/>
                </a:solidFill>
                <a:latin typeface="Open Sans"/>
                <a:sym typeface="Open Sans"/>
              </a:rPr>
              <a:t>No service</a:t>
            </a:r>
            <a:r>
              <a:rPr lang="en-US" sz="3600" kern="0" dirty="0">
                <a:solidFill>
                  <a:schemeClr val="tx2"/>
                </a:solidFill>
                <a:latin typeface="Open Sans"/>
              </a:rPr>
              <a:t> fees or deductibles</a:t>
            </a:r>
            <a:endParaRPr lang="en-US" sz="3600" kern="0" dirty="0">
              <a:solidFill>
                <a:schemeClr val="tx2"/>
              </a:solidFill>
              <a:latin typeface="Open Sans"/>
              <a:sym typeface="Open Sans"/>
            </a:endParaRPr>
          </a:p>
          <a:p>
            <a:pPr marL="457200" indent="-457200" defTabSz="825500" eaLnBrk="1" fontAlgn="auto">
              <a:spcBef>
                <a:spcPts val="0"/>
              </a:spcBef>
              <a:spcAft>
                <a:spcPts val="0"/>
              </a:spcAft>
              <a:buFont typeface="Arial" charset="0"/>
              <a:buChar char="•"/>
            </a:pPr>
            <a:r>
              <a:rPr lang="en-US" sz="3600" kern="0" dirty="0">
                <a:solidFill>
                  <a:schemeClr val="tx2"/>
                </a:solidFill>
                <a:latin typeface="Open Sans"/>
                <a:sym typeface="Open Sans"/>
              </a:rPr>
              <a:t>Online claim process</a:t>
            </a:r>
          </a:p>
          <a:p>
            <a:pPr marL="457200" indent="-457200" defTabSz="825500" eaLnBrk="1" fontAlgn="auto">
              <a:spcBef>
                <a:spcPts val="0"/>
              </a:spcBef>
              <a:spcAft>
                <a:spcPts val="0"/>
              </a:spcAft>
              <a:buFont typeface="Arial" charset="0"/>
              <a:buChar char="•"/>
            </a:pPr>
            <a:r>
              <a:rPr lang="en-US" sz="3600" kern="0" dirty="0">
                <a:solidFill>
                  <a:schemeClr val="tx2"/>
                </a:solidFill>
                <a:latin typeface="Open Sans"/>
                <a:sym typeface="Open Sans"/>
              </a:rPr>
              <a:t>Administ</a:t>
            </a:r>
            <a:r>
              <a:rPr lang="en-US" sz="3600" kern="0" dirty="0">
                <a:solidFill>
                  <a:schemeClr val="tx2"/>
                </a:solidFill>
                <a:latin typeface="Open Sans"/>
              </a:rPr>
              <a:t>ered by Elite Inspection Warranty Group</a:t>
            </a:r>
          </a:p>
          <a:p>
            <a:pPr marL="457200" indent="-457200" defTabSz="825500" eaLnBrk="1" fontAlgn="auto">
              <a:spcBef>
                <a:spcPts val="0"/>
              </a:spcBef>
              <a:spcAft>
                <a:spcPts val="0"/>
              </a:spcAft>
              <a:buFont typeface="Arial" charset="0"/>
              <a:buChar char="•"/>
            </a:pPr>
            <a:r>
              <a:rPr lang="en-US" sz="3600" kern="0" dirty="0">
                <a:solidFill>
                  <a:schemeClr val="tx2"/>
                </a:solidFill>
                <a:latin typeface="Open Sans"/>
              </a:rPr>
              <a:t>25+ years in home inspection claims</a:t>
            </a:r>
          </a:p>
          <a:p>
            <a:pPr marL="457200" indent="-457200" defTabSz="825500" eaLnBrk="1" fontAlgn="auto">
              <a:spcBef>
                <a:spcPts val="0"/>
              </a:spcBef>
              <a:spcAft>
                <a:spcPts val="0"/>
              </a:spcAft>
              <a:buFont typeface="Arial" charset="0"/>
              <a:buChar char="•"/>
            </a:pPr>
            <a:endParaRPr lang="en-US" sz="3000" kern="0" dirty="0">
              <a:latin typeface="Open Sans"/>
              <a:sym typeface="Open Sans"/>
            </a:endParaRPr>
          </a:p>
        </p:txBody>
      </p:sp>
      <p:sp>
        <p:nvSpPr>
          <p:cNvPr id="128" name="Shape 128"/>
          <p:cNvSpPr/>
          <p:nvPr/>
        </p:nvSpPr>
        <p:spPr>
          <a:xfrm flipV="1">
            <a:off x="12497907" y="5283143"/>
            <a:ext cx="2" cy="4228470"/>
          </a:xfrm>
          <a:prstGeom prst="line">
            <a:avLst/>
          </a:prstGeom>
          <a:ln w="38100">
            <a:solidFill>
              <a:srgbClr val="EEEFF3"/>
            </a:solidFill>
            <a:miter lim="400000"/>
          </a:ln>
        </p:spPr>
        <p:txBody>
          <a:bodyPr lIns="50800" tIns="50800" rIns="50800" bIns="50800" anchor="ctr"/>
          <a:lstStyle>
            <a:defPPr>
              <a:defRPr lang="en-US"/>
            </a:defPPr>
            <a:lvl1pPr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9144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8288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27432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36576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4572000" algn="l" defTabSz="1828800" rtl="0" eaLnBrk="1" latinLnBrk="0" hangingPunct="1">
              <a:defRPr kern="1200">
                <a:solidFill>
                  <a:schemeClr val="tx1"/>
                </a:solidFill>
                <a:latin typeface="Calibri" panose="020F0502020204030204" pitchFamily="34" charset="0"/>
                <a:ea typeface="+mn-ea"/>
                <a:cs typeface="+mn-cs"/>
              </a:defRPr>
            </a:lvl6pPr>
            <a:lvl7pPr marL="5486400" algn="l" defTabSz="1828800" rtl="0" eaLnBrk="1" latinLnBrk="0" hangingPunct="1">
              <a:defRPr kern="1200">
                <a:solidFill>
                  <a:schemeClr val="tx1"/>
                </a:solidFill>
                <a:latin typeface="Calibri" panose="020F0502020204030204" pitchFamily="34" charset="0"/>
                <a:ea typeface="+mn-ea"/>
                <a:cs typeface="+mn-cs"/>
              </a:defRPr>
            </a:lvl7pPr>
            <a:lvl8pPr marL="6400800" algn="l" defTabSz="1828800" rtl="0" eaLnBrk="1" latinLnBrk="0" hangingPunct="1">
              <a:defRPr kern="1200">
                <a:solidFill>
                  <a:schemeClr val="tx1"/>
                </a:solidFill>
                <a:latin typeface="Calibri" panose="020F0502020204030204" pitchFamily="34" charset="0"/>
                <a:ea typeface="+mn-ea"/>
                <a:cs typeface="+mn-cs"/>
              </a:defRPr>
            </a:lvl8pPr>
            <a:lvl9pPr marL="7315200" algn="l" defTabSz="1828800" rtl="0" eaLnBrk="1" latinLnBrk="0" hangingPunct="1">
              <a:defRPr kern="1200">
                <a:solidFill>
                  <a:schemeClr val="tx1"/>
                </a:solidFill>
                <a:latin typeface="Calibri" panose="020F0502020204030204" pitchFamily="34" charset="0"/>
                <a:ea typeface="+mn-ea"/>
                <a:cs typeface="+mn-cs"/>
              </a:defRPr>
            </a:lvl9pPr>
          </a:lstStyle>
          <a:p>
            <a:pPr algn="ctr" defTabSz="825500" eaLnBrk="1" fontAlgn="auto">
              <a:spcBef>
                <a:spcPts val="0"/>
              </a:spcBef>
              <a:spcAft>
                <a:spcPts val="0"/>
              </a:spcAft>
              <a:defRPr sz="3200">
                <a:latin typeface="Helvetica Light"/>
                <a:ea typeface="Helvetica Light"/>
                <a:cs typeface="Helvetica Light"/>
                <a:sym typeface="Helvetica Light"/>
              </a:defRPr>
            </a:pPr>
            <a:endParaRPr sz="3200" kern="0" dirty="0">
              <a:solidFill>
                <a:srgbClr val="000000"/>
              </a:solidFill>
              <a:latin typeface="Helvetica Light"/>
              <a:sym typeface="Helvetica Light"/>
            </a:endParaRPr>
          </a:p>
        </p:txBody>
      </p:sp>
      <p:sp>
        <p:nvSpPr>
          <p:cNvPr id="131" name="Shape 131"/>
          <p:cNvSpPr/>
          <p:nvPr/>
        </p:nvSpPr>
        <p:spPr>
          <a:xfrm>
            <a:off x="1411353" y="2347403"/>
            <a:ext cx="21561298" cy="2"/>
          </a:xfrm>
          <a:prstGeom prst="line">
            <a:avLst/>
          </a:prstGeom>
          <a:ln w="38100">
            <a:solidFill>
              <a:srgbClr val="EEEFF3"/>
            </a:solidFill>
            <a:miter lim="400000"/>
          </a:ln>
        </p:spPr>
        <p:txBody>
          <a:bodyPr lIns="50800" tIns="50800" rIns="50800" bIns="50800" anchor="ctr"/>
          <a:lstStyle>
            <a:defPPr>
              <a:defRPr lang="en-US"/>
            </a:defPPr>
            <a:lvl1pPr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9144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8288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27432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36576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4572000" algn="l" defTabSz="1828800" rtl="0" eaLnBrk="1" latinLnBrk="0" hangingPunct="1">
              <a:defRPr kern="1200">
                <a:solidFill>
                  <a:schemeClr val="tx1"/>
                </a:solidFill>
                <a:latin typeface="Calibri" panose="020F0502020204030204" pitchFamily="34" charset="0"/>
                <a:ea typeface="+mn-ea"/>
                <a:cs typeface="+mn-cs"/>
              </a:defRPr>
            </a:lvl6pPr>
            <a:lvl7pPr marL="5486400" algn="l" defTabSz="1828800" rtl="0" eaLnBrk="1" latinLnBrk="0" hangingPunct="1">
              <a:defRPr kern="1200">
                <a:solidFill>
                  <a:schemeClr val="tx1"/>
                </a:solidFill>
                <a:latin typeface="Calibri" panose="020F0502020204030204" pitchFamily="34" charset="0"/>
                <a:ea typeface="+mn-ea"/>
                <a:cs typeface="+mn-cs"/>
              </a:defRPr>
            </a:lvl7pPr>
            <a:lvl8pPr marL="6400800" algn="l" defTabSz="1828800" rtl="0" eaLnBrk="1" latinLnBrk="0" hangingPunct="1">
              <a:defRPr kern="1200">
                <a:solidFill>
                  <a:schemeClr val="tx1"/>
                </a:solidFill>
                <a:latin typeface="Calibri" panose="020F0502020204030204" pitchFamily="34" charset="0"/>
                <a:ea typeface="+mn-ea"/>
                <a:cs typeface="+mn-cs"/>
              </a:defRPr>
            </a:lvl8pPr>
            <a:lvl9pPr marL="7315200" algn="l" defTabSz="1828800" rtl="0" eaLnBrk="1" latinLnBrk="0" hangingPunct="1">
              <a:defRPr kern="1200">
                <a:solidFill>
                  <a:schemeClr val="tx1"/>
                </a:solidFill>
                <a:latin typeface="Calibri" panose="020F0502020204030204" pitchFamily="34" charset="0"/>
                <a:ea typeface="+mn-ea"/>
                <a:cs typeface="+mn-cs"/>
              </a:defRPr>
            </a:lvl9pPr>
          </a:lstStyle>
          <a:p>
            <a:pPr algn="ctr" defTabSz="825500" eaLnBrk="1" fontAlgn="auto">
              <a:spcBef>
                <a:spcPts val="0"/>
              </a:spcBef>
              <a:spcAft>
                <a:spcPts val="0"/>
              </a:spcAft>
              <a:defRPr sz="3200">
                <a:latin typeface="Helvetica Light"/>
                <a:ea typeface="Helvetica Light"/>
                <a:cs typeface="Helvetica Light"/>
                <a:sym typeface="Helvetica Light"/>
              </a:defRPr>
            </a:pPr>
            <a:endParaRPr sz="3200" kern="0" dirty="0">
              <a:solidFill>
                <a:srgbClr val="000000"/>
              </a:solidFill>
              <a:latin typeface="Helvetica Light"/>
              <a:sym typeface="Helvetica Ligh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p:blipFill>
        <p:spPr>
          <a:xfrm>
            <a:off x="3524307" y="6028660"/>
            <a:ext cx="6739582" cy="2695833"/>
          </a:xfrm>
          <a:prstGeom prst="rect">
            <a:avLst/>
          </a:prstGeom>
        </p:spPr>
      </p:pic>
    </p:spTree>
    <p:extLst>
      <p:ext uri="{BB962C8B-B14F-4D97-AF65-F5344CB8AC3E}">
        <p14:creationId xmlns:p14="http://schemas.microsoft.com/office/powerpoint/2010/main" val="34917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9">
            <a:extLst>
              <a:ext uri="{FF2B5EF4-FFF2-40B4-BE49-F238E27FC236}">
                <a16:creationId xmlns:a16="http://schemas.microsoft.com/office/drawing/2014/main" id="{E9959AA4-FF3B-437C-B88A-CB85089D6047}"/>
              </a:ext>
            </a:extLst>
          </p:cNvPr>
          <p:cNvSpPr txBox="1">
            <a:spLocks/>
          </p:cNvSpPr>
          <p:nvPr/>
        </p:nvSpPr>
        <p:spPr>
          <a:xfrm>
            <a:off x="9424092" y="4694920"/>
            <a:ext cx="6491609" cy="5669339"/>
          </a:xfrm>
          <a:prstGeom prst="rect">
            <a:avLst/>
          </a:prstGeom>
        </p:spPr>
        <p:txBody>
          <a:bodyPr vert="horz" lIns="121920" tIns="60960" rIns="121920" bIns="60960" rtlCol="0">
            <a:noAutofit/>
          </a:bodyPr>
          <a:lstStyle>
            <a:lvl1pPr marL="571500" indent="-571500" algn="l" defTabSz="1371417" rtl="0" eaLnBrk="1" latinLnBrk="0" hangingPunct="1">
              <a:lnSpc>
                <a:spcPct val="160000"/>
              </a:lnSpc>
              <a:spcBef>
                <a:spcPts val="0"/>
              </a:spcBef>
              <a:buFont typeface="Arial" charset="0"/>
              <a:buChar char="•"/>
              <a:defRPr kumimoji="1" sz="3600" kern="1200" baseline="0">
                <a:solidFill>
                  <a:schemeClr val="tx2"/>
                </a:solidFill>
                <a:latin typeface="+mn-lt"/>
                <a:ea typeface="+mn-ea"/>
                <a:cs typeface="+mn-cs"/>
              </a:defRPr>
            </a:lvl1pPr>
            <a:lvl2pPr marL="1028563" indent="-342854" algn="l" defTabSz="1371417" rtl="0" eaLnBrk="1" latinLnBrk="0" hangingPunct="1">
              <a:lnSpc>
                <a:spcPct val="90000"/>
              </a:lnSpc>
              <a:spcBef>
                <a:spcPts val="750"/>
              </a:spcBef>
              <a:buFont typeface="Arial" panose="020B0604020202020204" pitchFamily="34" charset="0"/>
              <a:buChar char="•"/>
              <a:defRPr kumimoji="1" sz="3600" kern="1200">
                <a:solidFill>
                  <a:schemeClr val="tx1"/>
                </a:solidFill>
                <a:latin typeface="+mn-lt"/>
                <a:ea typeface="+mn-ea"/>
                <a:cs typeface="+mn-cs"/>
              </a:defRPr>
            </a:lvl2pPr>
            <a:lvl3pPr marL="1714271" indent="-342854" algn="l" defTabSz="1371417" rtl="0" eaLnBrk="1" latinLnBrk="0" hangingPunct="1">
              <a:lnSpc>
                <a:spcPct val="90000"/>
              </a:lnSpc>
              <a:spcBef>
                <a:spcPts val="750"/>
              </a:spcBef>
              <a:buFont typeface="Arial" panose="020B0604020202020204" pitchFamily="34" charset="0"/>
              <a:buChar char="•"/>
              <a:defRPr kumimoji="1" sz="3000" kern="1200">
                <a:solidFill>
                  <a:schemeClr val="tx1"/>
                </a:solidFill>
                <a:latin typeface="+mn-lt"/>
                <a:ea typeface="+mn-ea"/>
                <a:cs typeface="+mn-cs"/>
              </a:defRPr>
            </a:lvl3pPr>
            <a:lvl4pPr marL="2399980"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marL="380990" indent="-380990">
              <a:lnSpc>
                <a:spcPct val="100000"/>
              </a:lnSpc>
              <a:spcBef>
                <a:spcPts val="1600"/>
              </a:spcBef>
              <a:buFont typeface="Arial" panose="020B0604020202020204" pitchFamily="34" charset="0"/>
              <a:buChar char="•"/>
            </a:pPr>
            <a:r>
              <a:rPr lang="en-US" sz="3733" spc="-93" dirty="0">
                <a:latin typeface="Open Sans" panose="020B0606030504020204" pitchFamily="34" charset="0"/>
                <a:ea typeface="Open Sans" panose="020B0606030504020204" pitchFamily="34" charset="0"/>
                <a:cs typeface="Open Sans" panose="020B0606030504020204" pitchFamily="34" charset="0"/>
              </a:rPr>
              <a:t>Included as part of service</a:t>
            </a:r>
          </a:p>
          <a:p>
            <a:pPr marL="380990" indent="-380990">
              <a:lnSpc>
                <a:spcPct val="100000"/>
              </a:lnSpc>
              <a:spcBef>
                <a:spcPts val="1600"/>
              </a:spcBef>
              <a:buFont typeface="Arial" panose="020B0604020202020204" pitchFamily="34" charset="0"/>
              <a:buChar char="•"/>
            </a:pPr>
            <a:r>
              <a:rPr lang="en-US" sz="3733" spc="-93" dirty="0">
                <a:latin typeface="Open Sans" panose="020B0606030504020204" pitchFamily="34" charset="0"/>
                <a:ea typeface="Open Sans" panose="020B0606030504020204" pitchFamily="34" charset="0"/>
                <a:cs typeface="Open Sans" panose="020B0606030504020204" pitchFamily="34" charset="0"/>
              </a:rPr>
              <a:t>Reinforces inspection quality</a:t>
            </a:r>
          </a:p>
          <a:p>
            <a:pPr marL="380990" indent="-380990">
              <a:lnSpc>
                <a:spcPct val="100000"/>
              </a:lnSpc>
              <a:spcBef>
                <a:spcPts val="1600"/>
              </a:spcBef>
              <a:buFont typeface="Arial" panose="020B0604020202020204" pitchFamily="34" charset="0"/>
              <a:buChar char="•"/>
            </a:pPr>
            <a:r>
              <a:rPr lang="en-US" sz="3733" spc="-93" dirty="0">
                <a:latin typeface="Open Sans" panose="020B0606030504020204" pitchFamily="34" charset="0"/>
                <a:ea typeface="Open Sans" panose="020B0606030504020204" pitchFamily="34" charset="0"/>
                <a:cs typeface="Open Sans" panose="020B0606030504020204" pitchFamily="34" charset="0"/>
              </a:rPr>
              <a:t>Best in class coverage </a:t>
            </a:r>
          </a:p>
          <a:p>
            <a:pPr marL="380990" indent="-380990">
              <a:lnSpc>
                <a:spcPct val="100000"/>
              </a:lnSpc>
              <a:spcBef>
                <a:spcPts val="1600"/>
              </a:spcBef>
              <a:buFont typeface="Arial" panose="020B0604020202020204" pitchFamily="34" charset="0"/>
              <a:buChar char="•"/>
            </a:pPr>
            <a:r>
              <a:rPr lang="en-US" sz="3733" spc="-93" dirty="0">
                <a:latin typeface="Open Sans" panose="020B0606030504020204" pitchFamily="34" charset="0"/>
                <a:ea typeface="Open Sans" panose="020B0606030504020204" pitchFamily="34" charset="0"/>
                <a:cs typeface="Open Sans" panose="020B0606030504020204" pitchFamily="34" charset="0"/>
              </a:rPr>
              <a:t>Easy online claims process</a:t>
            </a:r>
          </a:p>
          <a:p>
            <a:pPr marL="380990" indent="-380990">
              <a:lnSpc>
                <a:spcPct val="100000"/>
              </a:lnSpc>
              <a:spcBef>
                <a:spcPts val="1600"/>
              </a:spcBef>
              <a:buFont typeface="Arial" panose="020B0604020202020204" pitchFamily="34" charset="0"/>
              <a:buChar char="•"/>
            </a:pPr>
            <a:endParaRPr lang="en-US" sz="3733" spc="-93" dirty="0">
              <a:latin typeface="Segoe UI" panose="020B0502040204020203" pitchFamily="34" charset="0"/>
              <a:cs typeface="Segoe UI" panose="020B0502040204020203" pitchFamily="34" charset="0"/>
            </a:endParaRPr>
          </a:p>
        </p:txBody>
      </p:sp>
      <p:sp>
        <p:nvSpPr>
          <p:cNvPr id="12" name="Title 18">
            <a:extLst>
              <a:ext uri="{FF2B5EF4-FFF2-40B4-BE49-F238E27FC236}">
                <a16:creationId xmlns:a16="http://schemas.microsoft.com/office/drawing/2014/main" id="{C19B885C-9DE0-480C-86EB-609728CC6A43}"/>
              </a:ext>
            </a:extLst>
          </p:cNvPr>
          <p:cNvSpPr txBox="1">
            <a:spLocks/>
          </p:cNvSpPr>
          <p:nvPr/>
        </p:nvSpPr>
        <p:spPr>
          <a:xfrm>
            <a:off x="9424092" y="3445785"/>
            <a:ext cx="6145144" cy="859367"/>
          </a:xfrm>
          <a:prstGeom prst="rect">
            <a:avLst/>
          </a:prstGeom>
        </p:spPr>
        <p:txBody>
          <a:bodyPr vert="horz" wrap="none" lIns="121920" tIns="60960" rIns="121920" bIns="60960" rtlCol="0" anchor="ctr">
            <a:noAutofit/>
          </a:bodyPr>
          <a:lstStyle>
            <a:lvl1pPr algn="l" defTabSz="1371417" rtl="0" eaLnBrk="1" latinLnBrk="0" hangingPunct="1">
              <a:lnSpc>
                <a:spcPct val="90000"/>
              </a:lnSpc>
              <a:spcBef>
                <a:spcPct val="0"/>
              </a:spcBef>
              <a:buNone/>
              <a:defRPr kumimoji="1" sz="5400" kern="1200" baseline="0">
                <a:solidFill>
                  <a:schemeClr val="tx1"/>
                </a:solidFill>
                <a:latin typeface="+mj-lt"/>
                <a:ea typeface="+mj-ea"/>
                <a:cs typeface="+mj-cs"/>
              </a:defRPr>
            </a:lvl1pPr>
          </a:lstStyle>
          <a:p>
            <a:pPr algn="ctr"/>
            <a:r>
              <a:rPr lang="en-US" sz="4267" b="1" spc="-93" dirty="0">
                <a:solidFill>
                  <a:srgbClr val="2B3F57"/>
                </a:solidFill>
                <a:latin typeface="Open Sans" panose="020B0606030504020204" pitchFamily="34" charset="0"/>
                <a:ea typeface="Open Sans" panose="020B0606030504020204" pitchFamily="34" charset="0"/>
                <a:cs typeface="Open Sans" panose="020B0606030504020204" pitchFamily="34" charset="0"/>
              </a:rPr>
              <a:t>CUSTOMERS</a:t>
            </a:r>
          </a:p>
        </p:txBody>
      </p:sp>
      <p:sp>
        <p:nvSpPr>
          <p:cNvPr id="13" name="Text Placeholder 19">
            <a:extLst>
              <a:ext uri="{FF2B5EF4-FFF2-40B4-BE49-F238E27FC236}">
                <a16:creationId xmlns:a16="http://schemas.microsoft.com/office/drawing/2014/main" id="{51EFAD7A-0750-4538-AD87-E540547DA8E8}"/>
              </a:ext>
            </a:extLst>
          </p:cNvPr>
          <p:cNvSpPr txBox="1">
            <a:spLocks/>
          </p:cNvSpPr>
          <p:nvPr/>
        </p:nvSpPr>
        <p:spPr>
          <a:xfrm>
            <a:off x="17107990" y="4576085"/>
            <a:ext cx="6491629" cy="5524564"/>
          </a:xfrm>
          <a:prstGeom prst="rect">
            <a:avLst/>
          </a:prstGeom>
        </p:spPr>
        <p:txBody>
          <a:bodyPr vert="horz" lIns="121920" tIns="60960" rIns="121920" bIns="60960" rtlCol="0">
            <a:noAutofit/>
          </a:bodyPr>
          <a:lstStyle>
            <a:lvl1pPr marL="0" indent="0" algn="just" defTabSz="914400" rtl="0" eaLnBrk="1" latinLnBrk="0" hangingPunct="1">
              <a:lnSpc>
                <a:spcPct val="200000"/>
              </a:lnSpc>
              <a:spcBef>
                <a:spcPts val="1000"/>
              </a:spcBef>
              <a:buFont typeface="Arial" panose="020B0604020202020204" pitchFamily="34" charset="0"/>
              <a:buNone/>
              <a:defRPr sz="1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28594" indent="-228594" algn="l">
              <a:lnSpc>
                <a:spcPct val="100000"/>
              </a:lnSpc>
              <a:spcBef>
                <a:spcPts val="1600"/>
              </a:spcBef>
              <a:buFont typeface="Arial" panose="020B0604020202020204" pitchFamily="34" charset="0"/>
              <a:buChar char="•"/>
            </a:pPr>
            <a:r>
              <a:rPr lang="en-US" sz="3733" spc="-93" dirty="0">
                <a:solidFill>
                  <a:schemeClr val="tx2"/>
                </a:solidFill>
                <a:latin typeface="Open Sans" panose="020B0606030504020204" pitchFamily="34" charset="0"/>
                <a:ea typeface="Open Sans" panose="020B0606030504020204" pitchFamily="34" charset="0"/>
                <a:cs typeface="Open Sans" panose="020B0606030504020204" pitchFamily="34" charset="0"/>
              </a:rPr>
              <a:t>Adds credibility to referral </a:t>
            </a:r>
          </a:p>
          <a:p>
            <a:pPr marL="228594" indent="-228594" algn="l">
              <a:lnSpc>
                <a:spcPct val="100000"/>
              </a:lnSpc>
              <a:spcBef>
                <a:spcPts val="1600"/>
              </a:spcBef>
              <a:buFont typeface="Arial" panose="020B0604020202020204" pitchFamily="34" charset="0"/>
              <a:buChar char="•"/>
            </a:pPr>
            <a:r>
              <a:rPr lang="en-US" sz="3733" spc="-93" dirty="0">
                <a:solidFill>
                  <a:schemeClr val="tx2"/>
                </a:solidFill>
                <a:latin typeface="Open Sans" panose="020B0606030504020204" pitchFamily="34" charset="0"/>
                <a:ea typeface="Open Sans" panose="020B0606030504020204" pitchFamily="34" charset="0"/>
                <a:cs typeface="Open Sans" panose="020B0606030504020204" pitchFamily="34" charset="0"/>
              </a:rPr>
              <a:t>Inspires confidence in home purchase</a:t>
            </a:r>
          </a:p>
          <a:p>
            <a:pPr marL="228594" indent="-228594" algn="l">
              <a:lnSpc>
                <a:spcPct val="100000"/>
              </a:lnSpc>
              <a:spcBef>
                <a:spcPts val="1600"/>
              </a:spcBef>
              <a:buFont typeface="Arial" panose="020B0604020202020204" pitchFamily="34" charset="0"/>
              <a:buChar char="•"/>
            </a:pPr>
            <a:r>
              <a:rPr lang="en-US" sz="3733" spc="-93" dirty="0">
                <a:solidFill>
                  <a:schemeClr val="tx2"/>
                </a:solidFill>
                <a:latin typeface="Open Sans" panose="020B0606030504020204" pitchFamily="34" charset="0"/>
                <a:ea typeface="Open Sans" panose="020B0606030504020204" pitchFamily="34" charset="0"/>
                <a:cs typeface="Open Sans" panose="020B0606030504020204" pitchFamily="34" charset="0"/>
              </a:rPr>
              <a:t>Eliminates issues in critical first few weeks</a:t>
            </a:r>
          </a:p>
          <a:p>
            <a:pPr algn="l">
              <a:lnSpc>
                <a:spcPct val="100000"/>
              </a:lnSpc>
              <a:spcBef>
                <a:spcPts val="1600"/>
              </a:spcBef>
            </a:pPr>
            <a:endParaRPr lang="en-US" sz="3733" spc="-93" dirty="0">
              <a:solidFill>
                <a:schemeClr val="tx2"/>
              </a:solidFill>
              <a:latin typeface="Segoe UI" panose="020B0502040204020203" pitchFamily="34" charset="0"/>
              <a:cs typeface="Segoe UI" panose="020B0502040204020203" pitchFamily="34" charset="0"/>
            </a:endParaRPr>
          </a:p>
        </p:txBody>
      </p:sp>
      <p:sp>
        <p:nvSpPr>
          <p:cNvPr id="14" name="Title 18">
            <a:extLst>
              <a:ext uri="{FF2B5EF4-FFF2-40B4-BE49-F238E27FC236}">
                <a16:creationId xmlns:a16="http://schemas.microsoft.com/office/drawing/2014/main" id="{A834385C-5AA4-4C19-AC77-44D5B1989CA5}"/>
              </a:ext>
            </a:extLst>
          </p:cNvPr>
          <p:cNvSpPr txBox="1">
            <a:spLocks/>
          </p:cNvSpPr>
          <p:nvPr/>
        </p:nvSpPr>
        <p:spPr>
          <a:xfrm>
            <a:off x="17107989" y="3445784"/>
            <a:ext cx="6145144" cy="861181"/>
          </a:xfrm>
          <a:prstGeom prst="rect">
            <a:avLst/>
          </a:prstGeom>
        </p:spPr>
        <p:txBody>
          <a:bodyPr vert="horz" wrap="none" lIns="121920" tIns="60960" rIns="121920" bIns="6096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en-US" sz="4267" b="1" spc="-93" dirty="0">
                <a:solidFill>
                  <a:srgbClr val="2B3F57"/>
                </a:solidFill>
                <a:latin typeface="Open Sans" panose="020B0606030504020204" pitchFamily="34" charset="0"/>
                <a:ea typeface="Open Sans" panose="020B0606030504020204" pitchFamily="34" charset="0"/>
                <a:cs typeface="Open Sans" panose="020B0606030504020204" pitchFamily="34" charset="0"/>
              </a:rPr>
              <a:t>AGENTS</a:t>
            </a:r>
          </a:p>
        </p:txBody>
      </p:sp>
      <p:cxnSp>
        <p:nvCxnSpPr>
          <p:cNvPr id="15" name="Straight Connector 14">
            <a:extLst>
              <a:ext uri="{FF2B5EF4-FFF2-40B4-BE49-F238E27FC236}">
                <a16:creationId xmlns:a16="http://schemas.microsoft.com/office/drawing/2014/main" id="{82734F7A-0163-42C7-8583-3CCC99451199}"/>
              </a:ext>
            </a:extLst>
          </p:cNvPr>
          <p:cNvCxnSpPr>
            <a:cxnSpLocks/>
          </p:cNvCxnSpPr>
          <p:nvPr/>
        </p:nvCxnSpPr>
        <p:spPr>
          <a:xfrm>
            <a:off x="16338619" y="5203950"/>
            <a:ext cx="0" cy="3308101"/>
          </a:xfrm>
          <a:prstGeom prst="line">
            <a:avLst/>
          </a:prstGeom>
          <a:ln w="76200">
            <a:solidFill>
              <a:srgbClr val="D9A14A"/>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F6C17772-839D-5DE1-232E-3DB489BBA710}"/>
              </a:ext>
            </a:extLst>
          </p:cNvPr>
          <p:cNvSpPr/>
          <p:nvPr/>
        </p:nvSpPr>
        <p:spPr>
          <a:xfrm>
            <a:off x="-96981" y="-137487"/>
            <a:ext cx="8751703" cy="13852429"/>
          </a:xfrm>
          <a:prstGeom prst="rect">
            <a:avLst/>
          </a:prstGeom>
          <a:solidFill>
            <a:srgbClr val="2B3F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kumimoji="1" lang="en-US" sz="6667" dirty="0"/>
          </a:p>
        </p:txBody>
      </p:sp>
      <p:sp>
        <p:nvSpPr>
          <p:cNvPr id="6" name="Title 5">
            <a:extLst>
              <a:ext uri="{FF2B5EF4-FFF2-40B4-BE49-F238E27FC236}">
                <a16:creationId xmlns:a16="http://schemas.microsoft.com/office/drawing/2014/main" id="{29BFCC2D-46F7-A9CA-23FE-BADE77BF16B0}"/>
              </a:ext>
            </a:extLst>
          </p:cNvPr>
          <p:cNvSpPr>
            <a:spLocks noGrp="1"/>
          </p:cNvSpPr>
          <p:nvPr>
            <p:ph type="title"/>
          </p:nvPr>
        </p:nvSpPr>
        <p:spPr>
          <a:xfrm>
            <a:off x="773254" y="4135226"/>
            <a:ext cx="7112084" cy="4024457"/>
          </a:xfrm>
        </p:spPr>
        <p:txBody>
          <a:bodyPr>
            <a:normAutofit/>
          </a:bodyPr>
          <a:lstStyle/>
          <a:p>
            <a:r>
              <a:rPr lang="en-US" sz="8800" dirty="0">
                <a:latin typeface="Open Sans" panose="020B0606030504020204" pitchFamily="34" charset="0"/>
                <a:ea typeface="Open Sans" panose="020B0606030504020204" pitchFamily="34" charset="0"/>
                <a:cs typeface="Open Sans" panose="020B0606030504020204" pitchFamily="34" charset="0"/>
              </a:rPr>
              <a:t>Benefits</a:t>
            </a:r>
          </a:p>
        </p:txBody>
      </p:sp>
      <p:sp>
        <p:nvSpPr>
          <p:cNvPr id="3" name="Rectangle 2">
            <a:extLst>
              <a:ext uri="{FF2B5EF4-FFF2-40B4-BE49-F238E27FC236}">
                <a16:creationId xmlns:a16="http://schemas.microsoft.com/office/drawing/2014/main" id="{F3AED01A-9690-6675-E007-8E363982087C}"/>
              </a:ext>
            </a:extLst>
          </p:cNvPr>
          <p:cNvSpPr/>
          <p:nvPr/>
        </p:nvSpPr>
        <p:spPr>
          <a:xfrm>
            <a:off x="-217361" y="8512051"/>
            <a:ext cx="9218535" cy="5208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dirty="0"/>
          </a:p>
        </p:txBody>
      </p:sp>
      <p:pic>
        <p:nvPicPr>
          <p:cNvPr id="5" name="Picture 4">
            <a:extLst>
              <a:ext uri="{FF2B5EF4-FFF2-40B4-BE49-F238E27FC236}">
                <a16:creationId xmlns:a16="http://schemas.microsoft.com/office/drawing/2014/main" id="{18BD5C1F-FEBA-E524-B8D0-29B61DE8C3E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32505" y="10100649"/>
            <a:ext cx="6736665" cy="2694666"/>
          </a:xfrm>
          <a:prstGeom prst="rect">
            <a:avLst/>
          </a:prstGeom>
        </p:spPr>
      </p:pic>
    </p:spTree>
    <p:extLst>
      <p:ext uri="{BB962C8B-B14F-4D97-AF65-F5344CB8AC3E}">
        <p14:creationId xmlns:p14="http://schemas.microsoft.com/office/powerpoint/2010/main" val="1764232629"/>
      </p:ext>
    </p:extLst>
  </p:cSld>
  <p:clrMapOvr>
    <a:masterClrMapping/>
  </p:clrMapOvr>
  <mc:AlternateContent xmlns:mc="http://schemas.openxmlformats.org/markup-compatibility/2006" xmlns:p14="http://schemas.microsoft.com/office/powerpoint/2010/main">
    <mc:Choice Requires="p14">
      <p:transition p14:dur="0" advTm="4098"/>
    </mc:Choice>
    <mc:Fallback xmlns="">
      <p:transition advTm="409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3924"/>
            <a:ext cx="24460200" cy="137120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dirty="0"/>
          </a:p>
        </p:txBody>
      </p:sp>
      <p:pic>
        <p:nvPicPr>
          <p:cNvPr id="3" name="Picture 2"/>
          <p:cNvPicPr>
            <a:picLocks noChangeAspect="1"/>
          </p:cNvPicPr>
          <p:nvPr/>
        </p:nvPicPr>
        <p:blipFill rotWithShape="1">
          <a:blip r:embed="rId3" cstate="hqprint">
            <a:alphaModFix amt="32000"/>
            <a:extLst>
              <a:ext uri="{28A0092B-C50C-407E-A947-70E740481C1C}">
                <a14:useLocalDpi xmlns:a14="http://schemas.microsoft.com/office/drawing/2010/main"/>
              </a:ext>
            </a:extLst>
          </a:blip>
          <a:srcRect/>
          <a:stretch/>
        </p:blipFill>
        <p:spPr>
          <a:xfrm>
            <a:off x="-76200" y="3924"/>
            <a:ext cx="24460200" cy="13712076"/>
          </a:xfrm>
          <a:prstGeom prst="rect">
            <a:avLst/>
          </a:prstGeom>
        </p:spPr>
      </p:pic>
      <p:sp>
        <p:nvSpPr>
          <p:cNvPr id="6" name="Shape 85">
            <a:extLst>
              <a:ext uri="{FF2B5EF4-FFF2-40B4-BE49-F238E27FC236}">
                <a16:creationId xmlns:a16="http://schemas.microsoft.com/office/drawing/2014/main" id="{CFBA38CE-F411-48BC-AD77-0FE5E5832447}"/>
              </a:ext>
            </a:extLst>
          </p:cNvPr>
          <p:cNvSpPr/>
          <p:nvPr/>
        </p:nvSpPr>
        <p:spPr>
          <a:xfrm>
            <a:off x="4168008" y="4278724"/>
            <a:ext cx="15704951" cy="91820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defPPr>
              <a:defRPr lang="en-US"/>
            </a:defPPr>
            <a:lvl1pPr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9144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8288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27432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36576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4572000" algn="l" defTabSz="1828800" rtl="0" eaLnBrk="1" latinLnBrk="0" hangingPunct="1">
              <a:defRPr kern="1200">
                <a:solidFill>
                  <a:schemeClr val="tx1"/>
                </a:solidFill>
                <a:latin typeface="Calibri" panose="020F0502020204030204" pitchFamily="34" charset="0"/>
                <a:ea typeface="+mn-ea"/>
                <a:cs typeface="+mn-cs"/>
              </a:defRPr>
            </a:lvl6pPr>
            <a:lvl7pPr marL="5486400" algn="l" defTabSz="1828800" rtl="0" eaLnBrk="1" latinLnBrk="0" hangingPunct="1">
              <a:defRPr kern="1200">
                <a:solidFill>
                  <a:schemeClr val="tx1"/>
                </a:solidFill>
                <a:latin typeface="Calibri" panose="020F0502020204030204" pitchFamily="34" charset="0"/>
                <a:ea typeface="+mn-ea"/>
                <a:cs typeface="+mn-cs"/>
              </a:defRPr>
            </a:lvl7pPr>
            <a:lvl8pPr marL="6400800" algn="l" defTabSz="1828800" rtl="0" eaLnBrk="1" latinLnBrk="0" hangingPunct="1">
              <a:defRPr kern="1200">
                <a:solidFill>
                  <a:schemeClr val="tx1"/>
                </a:solidFill>
                <a:latin typeface="Calibri" panose="020F0502020204030204" pitchFamily="34" charset="0"/>
                <a:ea typeface="+mn-ea"/>
                <a:cs typeface="+mn-cs"/>
              </a:defRPr>
            </a:lvl8pPr>
            <a:lvl9pPr marL="7315200" algn="l" defTabSz="1828800" rtl="0" eaLnBrk="1" latinLnBrk="0" hangingPunct="1">
              <a:defRPr kern="1200">
                <a:solidFill>
                  <a:schemeClr val="tx1"/>
                </a:solidFill>
                <a:latin typeface="Calibri" panose="020F0502020204030204" pitchFamily="34" charset="0"/>
                <a:ea typeface="+mn-ea"/>
                <a:cs typeface="+mn-cs"/>
              </a:defRPr>
            </a:lvl9pPr>
          </a:lstStyle>
          <a:p>
            <a:pPr algn="ctr" defTabSz="825500" eaLnBrk="1" fontAlgn="auto">
              <a:spcBef>
                <a:spcPts val="0"/>
              </a:spcBef>
              <a:spcAft>
                <a:spcPts val="0"/>
              </a:spcAft>
            </a:pPr>
            <a:r>
              <a:rPr lang="en-US" sz="5300" kern="0" dirty="0">
                <a:solidFill>
                  <a:schemeClr val="bg1"/>
                </a:solidFill>
                <a:latin typeface="Open Sans Semibold"/>
              </a:rPr>
              <a:t>NAVIGATING A HOME PURCHASE CAN BE HARD: </a:t>
            </a:r>
            <a:endParaRPr sz="5300" kern="0" dirty="0">
              <a:solidFill>
                <a:schemeClr val="bg1"/>
              </a:solidFill>
              <a:latin typeface="Open Sans Semibold"/>
            </a:endParaRPr>
          </a:p>
        </p:txBody>
      </p:sp>
      <p:sp>
        <p:nvSpPr>
          <p:cNvPr id="7" name="TextBox 6">
            <a:extLst>
              <a:ext uri="{FF2B5EF4-FFF2-40B4-BE49-F238E27FC236}">
                <a16:creationId xmlns:a16="http://schemas.microsoft.com/office/drawing/2014/main" id="{ECE033F2-E030-4EF0-895A-C98026782B05}"/>
              </a:ext>
            </a:extLst>
          </p:cNvPr>
          <p:cNvSpPr txBox="1"/>
          <p:nvPr/>
        </p:nvSpPr>
        <p:spPr>
          <a:xfrm>
            <a:off x="7524121" y="5196924"/>
            <a:ext cx="8596454" cy="85151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defPPr>
              <a:defRPr lang="en-US"/>
            </a:defPPr>
            <a:lvl1pPr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9144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8288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27432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3657600"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4572000" algn="l" defTabSz="1828800" rtl="0" eaLnBrk="1" latinLnBrk="0" hangingPunct="1">
              <a:defRPr kern="1200">
                <a:solidFill>
                  <a:schemeClr val="tx1"/>
                </a:solidFill>
                <a:latin typeface="Calibri" panose="020F0502020204030204" pitchFamily="34" charset="0"/>
                <a:ea typeface="+mn-ea"/>
                <a:cs typeface="+mn-cs"/>
              </a:defRPr>
            </a:lvl6pPr>
            <a:lvl7pPr marL="5486400" algn="l" defTabSz="1828800" rtl="0" eaLnBrk="1" latinLnBrk="0" hangingPunct="1">
              <a:defRPr kern="1200">
                <a:solidFill>
                  <a:schemeClr val="tx1"/>
                </a:solidFill>
                <a:latin typeface="Calibri" panose="020F0502020204030204" pitchFamily="34" charset="0"/>
                <a:ea typeface="+mn-ea"/>
                <a:cs typeface="+mn-cs"/>
              </a:defRPr>
            </a:lvl7pPr>
            <a:lvl8pPr marL="6400800" algn="l" defTabSz="1828800" rtl="0" eaLnBrk="1" latinLnBrk="0" hangingPunct="1">
              <a:defRPr kern="1200">
                <a:solidFill>
                  <a:schemeClr val="tx1"/>
                </a:solidFill>
                <a:latin typeface="Calibri" panose="020F0502020204030204" pitchFamily="34" charset="0"/>
                <a:ea typeface="+mn-ea"/>
                <a:cs typeface="+mn-cs"/>
              </a:defRPr>
            </a:lvl8pPr>
            <a:lvl9pPr marL="7315200" algn="l" defTabSz="1828800" rtl="0" eaLnBrk="1" latinLnBrk="0" hangingPunct="1">
              <a:defRPr kern="1200">
                <a:solidFill>
                  <a:schemeClr val="tx1"/>
                </a:solidFill>
                <a:latin typeface="Calibri" panose="020F0502020204030204" pitchFamily="34" charset="0"/>
                <a:ea typeface="+mn-ea"/>
                <a:cs typeface="+mn-cs"/>
              </a:defRPr>
            </a:lvl9pPr>
          </a:lstStyle>
          <a:p>
            <a:pPr marL="0" marR="0" indent="0" algn="ctr" defTabSz="1651000" rtl="0" fontAlgn="auto" latinLnBrk="0" hangingPunct="0">
              <a:lnSpc>
                <a:spcPct val="100000"/>
              </a:lnSpc>
              <a:spcBef>
                <a:spcPts val="0"/>
              </a:spcBef>
              <a:spcAft>
                <a:spcPts val="0"/>
              </a:spcAft>
              <a:buClrTx/>
              <a:buSzTx/>
              <a:buFontTx/>
              <a:buNone/>
              <a:tabLst/>
            </a:pPr>
            <a:r>
              <a:rPr lang="en-US" sz="8800" dirty="0">
                <a:solidFill>
                  <a:schemeClr val="bg1"/>
                </a:solidFill>
                <a:latin typeface="Open Sans"/>
                <a:ea typeface="Open Sans"/>
                <a:cs typeface="Open Sans"/>
                <a:sym typeface="Open Sans"/>
              </a:rPr>
              <a:t>  </a:t>
            </a:r>
          </a:p>
          <a:p>
            <a:pPr marL="0" marR="0" indent="0" algn="ctr" defTabSz="1651000" rtl="0" fontAlgn="auto" latinLnBrk="0" hangingPunct="0">
              <a:lnSpc>
                <a:spcPct val="100000"/>
              </a:lnSpc>
              <a:spcBef>
                <a:spcPts val="0"/>
              </a:spcBef>
              <a:spcAft>
                <a:spcPts val="0"/>
              </a:spcAft>
              <a:buClrTx/>
              <a:buSzTx/>
              <a:buFontTx/>
              <a:buNone/>
              <a:tabLst/>
            </a:pPr>
            <a:r>
              <a:rPr lang="en-US" sz="8800" dirty="0">
                <a:solidFill>
                  <a:schemeClr val="bg1"/>
                </a:solidFill>
                <a:latin typeface="Open Sans"/>
                <a:ea typeface="Open Sans"/>
                <a:cs typeface="Open Sans"/>
                <a:sym typeface="Open Sans"/>
              </a:rPr>
              <a:t>WE MAKE IT EASIER</a:t>
            </a:r>
          </a:p>
          <a:p>
            <a:pPr marL="0" marR="0" indent="0" algn="ctr" defTabSz="1651000" rtl="0" fontAlgn="auto" latinLnBrk="0" hangingPunct="0">
              <a:lnSpc>
                <a:spcPct val="100000"/>
              </a:lnSpc>
              <a:spcBef>
                <a:spcPts val="0"/>
              </a:spcBef>
              <a:spcAft>
                <a:spcPts val="0"/>
              </a:spcAft>
              <a:buClrTx/>
              <a:buSzTx/>
              <a:buFontTx/>
              <a:buNone/>
              <a:tabLst/>
            </a:pPr>
            <a:endParaRPr lang="en-US" sz="8800" dirty="0">
              <a:solidFill>
                <a:schemeClr val="bg1"/>
              </a:solidFill>
              <a:latin typeface="Open Sans"/>
              <a:ea typeface="Open Sans"/>
              <a:cs typeface="Open Sans"/>
              <a:sym typeface="Open Sans"/>
            </a:endParaRPr>
          </a:p>
          <a:p>
            <a:pPr marL="0" marR="0" indent="0" algn="ctr" defTabSz="1651000" rtl="0" fontAlgn="auto" latinLnBrk="0" hangingPunct="0">
              <a:lnSpc>
                <a:spcPct val="100000"/>
              </a:lnSpc>
              <a:spcBef>
                <a:spcPts val="0"/>
              </a:spcBef>
              <a:spcAft>
                <a:spcPts val="0"/>
              </a:spcAft>
              <a:buClrTx/>
              <a:buSzTx/>
              <a:buFontTx/>
              <a:buNone/>
              <a:tabLst/>
            </a:pPr>
            <a:endParaRPr lang="en-US" sz="8800" dirty="0">
              <a:solidFill>
                <a:schemeClr val="bg1"/>
              </a:solidFill>
              <a:latin typeface="Open Sans"/>
              <a:ea typeface="Open Sans"/>
              <a:cs typeface="Open Sans"/>
              <a:sym typeface="Open Sans"/>
            </a:endParaRPr>
          </a:p>
          <a:p>
            <a:pPr marL="0" marR="0" indent="0" algn="ctr" defTabSz="1651000" rtl="0" fontAlgn="auto" latinLnBrk="0" hangingPunct="0">
              <a:lnSpc>
                <a:spcPct val="100000"/>
              </a:lnSpc>
              <a:spcBef>
                <a:spcPts val="0"/>
              </a:spcBef>
              <a:spcAft>
                <a:spcPts val="0"/>
              </a:spcAft>
              <a:buClrTx/>
              <a:buSzTx/>
              <a:buFontTx/>
              <a:buNone/>
              <a:tabLst/>
            </a:pPr>
            <a:endParaRPr lang="en-US" sz="10000" dirty="0">
              <a:solidFill>
                <a:schemeClr val="bg1"/>
              </a:solidFill>
              <a:latin typeface="Open Sans"/>
              <a:ea typeface="Open Sans"/>
              <a:cs typeface="Open Sans"/>
              <a:sym typeface="Open Sans"/>
            </a:endParaRPr>
          </a:p>
        </p:txBody>
      </p:sp>
    </p:spTree>
    <p:extLst>
      <p:ext uri="{BB962C8B-B14F-4D97-AF65-F5344CB8AC3E}">
        <p14:creationId xmlns:p14="http://schemas.microsoft.com/office/powerpoint/2010/main" val="37365556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Contents">
  <a:themeElements>
    <a:clrScheme name="Polaris">
      <a:dk1>
        <a:srgbClr val="3C3C3C"/>
      </a:dk1>
      <a:lt1>
        <a:sysClr val="window" lastClr="FFFFFF"/>
      </a:lt1>
      <a:dk2>
        <a:srgbClr val="575454"/>
      </a:dk2>
      <a:lt2>
        <a:srgbClr val="E7E6E6"/>
      </a:lt2>
      <a:accent1>
        <a:srgbClr val="333333"/>
      </a:accent1>
      <a:accent2>
        <a:srgbClr val="515151"/>
      </a:accent2>
      <a:accent3>
        <a:srgbClr val="6F6F6F"/>
      </a:accent3>
      <a:accent4>
        <a:srgbClr val="8D8D8D"/>
      </a:accent4>
      <a:accent5>
        <a:srgbClr val="B2C7CE"/>
      </a:accent5>
      <a:accent6>
        <a:srgbClr val="009999"/>
      </a:accent6>
      <a:hlink>
        <a:srgbClr val="779CA8"/>
      </a:hlink>
      <a:folHlink>
        <a:srgbClr val="4A6A7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lumMod val="60000"/>
            <a:lumOff val="40000"/>
          </a:schemeClr>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5">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Bold"/>
        <a:ea typeface="Montserrat-Bold"/>
        <a:cs typeface="Montserrat-Bold"/>
      </a:majorFont>
      <a:minorFont>
        <a:latin typeface="Open Sans Semibold"/>
        <a:ea typeface="Open Sans Semibold"/>
        <a:cs typeface="Open Sans Semi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2937</TotalTime>
  <Words>1031</Words>
  <Application>Microsoft Office PowerPoint</Application>
  <PresentationFormat>Custom</PresentationFormat>
  <Paragraphs>54</Paragraphs>
  <Slides>8</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vt:i4>
      </vt:variant>
    </vt:vector>
  </HeadingPairs>
  <TitlesOfParts>
    <vt:vector size="21" baseType="lpstr">
      <vt:lpstr>Arial</vt:lpstr>
      <vt:lpstr>Calibri</vt:lpstr>
      <vt:lpstr>Century Gothic</vt:lpstr>
      <vt:lpstr>Courier New</vt:lpstr>
      <vt:lpstr>Frutiger LT Std 45 Light</vt:lpstr>
      <vt:lpstr>Helvetica Light</vt:lpstr>
      <vt:lpstr>Helvetica Neue</vt:lpstr>
      <vt:lpstr>Open Sans</vt:lpstr>
      <vt:lpstr>Open Sans Cond Light</vt:lpstr>
      <vt:lpstr>Open Sans Semibold</vt:lpstr>
      <vt:lpstr>Segoe UI</vt:lpstr>
      <vt:lpstr>Wingdings</vt:lpstr>
      <vt:lpstr>Contents</vt:lpstr>
      <vt:lpstr>PowerPoint Presentation</vt:lpstr>
      <vt:lpstr>WHO WE ARE</vt:lpstr>
      <vt:lpstr>PowerPoint Presentation</vt:lpstr>
      <vt:lpstr>PowerPoint Presentation</vt:lpstr>
      <vt:lpstr> NOW INCLUDED WITH EVERY HOME INSPECTION </vt:lpstr>
      <vt:lpstr> NOW INCLUDED WITH EVERY HOME INSPECTION </vt:lpstr>
      <vt:lpstr>Benefits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Kuhn</dc:creator>
  <cp:lastModifiedBy>Kathleen Kuhn</cp:lastModifiedBy>
  <cp:revision>292</cp:revision>
  <dcterms:modified xsi:type="dcterms:W3CDTF">2024-06-29T13:19:15Z</dcterms:modified>
</cp:coreProperties>
</file>